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76" r:id="rId2"/>
  </p:sldMasterIdLst>
  <p:notesMasterIdLst>
    <p:notesMasterId r:id="rId44"/>
  </p:notesMasterIdLst>
  <p:sldIdLst>
    <p:sldId id="301" r:id="rId3"/>
    <p:sldId id="279" r:id="rId4"/>
    <p:sldId id="304" r:id="rId5"/>
    <p:sldId id="303" r:id="rId6"/>
    <p:sldId id="280" r:id="rId7"/>
    <p:sldId id="281" r:id="rId8"/>
    <p:sldId id="282" r:id="rId9"/>
    <p:sldId id="284" r:id="rId10"/>
    <p:sldId id="297" r:id="rId11"/>
    <p:sldId id="308" r:id="rId12"/>
    <p:sldId id="309" r:id="rId13"/>
    <p:sldId id="310" r:id="rId14"/>
    <p:sldId id="296" r:id="rId15"/>
    <p:sldId id="260" r:id="rId16"/>
    <p:sldId id="295" r:id="rId17"/>
    <p:sldId id="261" r:id="rId18"/>
    <p:sldId id="298" r:id="rId19"/>
    <p:sldId id="262" r:id="rId20"/>
    <p:sldId id="299" r:id="rId21"/>
    <p:sldId id="263" r:id="rId22"/>
    <p:sldId id="264" r:id="rId23"/>
    <p:sldId id="300" r:id="rId24"/>
    <p:sldId id="265" r:id="rId25"/>
    <p:sldId id="266" r:id="rId26"/>
    <p:sldId id="274" r:id="rId27"/>
    <p:sldId id="275" r:id="rId28"/>
    <p:sldId id="277" r:id="rId29"/>
    <p:sldId id="278" r:id="rId30"/>
    <p:sldId id="283" r:id="rId31"/>
    <p:sldId id="285" r:id="rId32"/>
    <p:sldId id="286" r:id="rId33"/>
    <p:sldId id="287" r:id="rId34"/>
    <p:sldId id="288" r:id="rId35"/>
    <p:sldId id="289" r:id="rId36"/>
    <p:sldId id="290" r:id="rId37"/>
    <p:sldId id="291" r:id="rId38"/>
    <p:sldId id="292" r:id="rId39"/>
    <p:sldId id="305" r:id="rId40"/>
    <p:sldId id="306" r:id="rId41"/>
    <p:sldId id="307" r:id="rId42"/>
    <p:sldId id="302"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43" autoAdjust="0"/>
    <p:restoredTop sz="94660"/>
  </p:normalViewPr>
  <p:slideViewPr>
    <p:cSldViewPr>
      <p:cViewPr varScale="1">
        <p:scale>
          <a:sx n="69" d="100"/>
          <a:sy n="69" d="100"/>
        </p:scale>
        <p:origin x="1494"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3E800CE-9DAE-488A-A14A-888CFFD60F23}" type="datetimeFigureOut">
              <a:rPr lang="en-US" smtClean="0"/>
              <a:pPr/>
              <a:t>12/28/2020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D7C4D0-45BA-4475-B91C-6DF59CE1E3CB}" type="slidenum">
              <a:rPr lang="en-US" smtClean="0"/>
              <a:pPr/>
              <a:t>‹#›</a:t>
            </a:fld>
            <a:endParaRPr lang="en-US" dirty="0"/>
          </a:p>
        </p:txBody>
      </p:sp>
    </p:spTree>
    <p:extLst>
      <p:ext uri="{BB962C8B-B14F-4D97-AF65-F5344CB8AC3E}">
        <p14:creationId xmlns:p14="http://schemas.microsoft.com/office/powerpoint/2010/main" val="2567340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EC1B0C-B6E3-4180-A34F-834D8844019D}"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1653816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D7C4D0-45BA-4475-B91C-6DF59CE1E3CB}" type="slidenum">
              <a:rPr lang="en-US" smtClean="0"/>
              <a:pPr/>
              <a:t>18</a:t>
            </a:fld>
            <a:endParaRPr lang="en-US" dirty="0"/>
          </a:p>
        </p:txBody>
      </p:sp>
    </p:spTree>
    <p:extLst>
      <p:ext uri="{BB962C8B-B14F-4D97-AF65-F5344CB8AC3E}">
        <p14:creationId xmlns:p14="http://schemas.microsoft.com/office/powerpoint/2010/main" val="32969534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D7C4D0-45BA-4475-B91C-6DF59CE1E3CB}" type="slidenum">
              <a:rPr lang="en-US" smtClean="0"/>
              <a:pPr/>
              <a:t>20</a:t>
            </a:fld>
            <a:endParaRPr lang="en-US" dirty="0"/>
          </a:p>
        </p:txBody>
      </p:sp>
    </p:spTree>
    <p:extLst>
      <p:ext uri="{BB962C8B-B14F-4D97-AF65-F5344CB8AC3E}">
        <p14:creationId xmlns:p14="http://schemas.microsoft.com/office/powerpoint/2010/main" val="3445184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D7C4D0-45BA-4475-B91C-6DF59CE1E3CB}" type="slidenum">
              <a:rPr lang="en-US" smtClean="0"/>
              <a:pPr/>
              <a:t>21</a:t>
            </a:fld>
            <a:endParaRPr lang="en-US" dirty="0"/>
          </a:p>
        </p:txBody>
      </p:sp>
    </p:spTree>
    <p:extLst>
      <p:ext uri="{BB962C8B-B14F-4D97-AF65-F5344CB8AC3E}">
        <p14:creationId xmlns:p14="http://schemas.microsoft.com/office/powerpoint/2010/main" val="1156324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D7C4D0-45BA-4475-B91C-6DF59CE1E3CB}" type="slidenum">
              <a:rPr lang="en-US" smtClean="0"/>
              <a:pPr/>
              <a:t>23</a:t>
            </a:fld>
            <a:endParaRPr lang="en-US" dirty="0"/>
          </a:p>
        </p:txBody>
      </p:sp>
    </p:spTree>
    <p:extLst>
      <p:ext uri="{BB962C8B-B14F-4D97-AF65-F5344CB8AC3E}">
        <p14:creationId xmlns:p14="http://schemas.microsoft.com/office/powerpoint/2010/main" val="3340996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D7C4D0-45BA-4475-B91C-6DF59CE1E3CB}" type="slidenum">
              <a:rPr lang="en-US" smtClean="0"/>
              <a:pPr/>
              <a:t>24</a:t>
            </a:fld>
            <a:endParaRPr lang="en-US" dirty="0"/>
          </a:p>
        </p:txBody>
      </p:sp>
    </p:spTree>
    <p:extLst>
      <p:ext uri="{BB962C8B-B14F-4D97-AF65-F5344CB8AC3E}">
        <p14:creationId xmlns:p14="http://schemas.microsoft.com/office/powerpoint/2010/main" val="3658679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D7C4D0-45BA-4475-B91C-6DF59CE1E3CB}" type="slidenum">
              <a:rPr lang="en-US" smtClean="0"/>
              <a:pPr/>
              <a:t>2</a:t>
            </a:fld>
            <a:endParaRPr lang="en-US" dirty="0"/>
          </a:p>
        </p:txBody>
      </p:sp>
    </p:spTree>
    <p:extLst>
      <p:ext uri="{BB962C8B-B14F-4D97-AF65-F5344CB8AC3E}">
        <p14:creationId xmlns:p14="http://schemas.microsoft.com/office/powerpoint/2010/main" val="1819673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D7C4D0-45BA-4475-B91C-6DF59CE1E3CB}" type="slidenum">
              <a:rPr lang="en-US" smtClean="0"/>
              <a:pPr/>
              <a:t>3</a:t>
            </a:fld>
            <a:endParaRPr lang="en-US" dirty="0"/>
          </a:p>
        </p:txBody>
      </p:sp>
    </p:spTree>
    <p:extLst>
      <p:ext uri="{BB962C8B-B14F-4D97-AF65-F5344CB8AC3E}">
        <p14:creationId xmlns:p14="http://schemas.microsoft.com/office/powerpoint/2010/main" val="2193552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D7C4D0-45BA-4475-B91C-6DF59CE1E3CB}" type="slidenum">
              <a:rPr lang="en-US" smtClean="0"/>
              <a:pPr/>
              <a:t>4</a:t>
            </a:fld>
            <a:endParaRPr lang="en-US" dirty="0"/>
          </a:p>
        </p:txBody>
      </p:sp>
    </p:spTree>
    <p:extLst>
      <p:ext uri="{BB962C8B-B14F-4D97-AF65-F5344CB8AC3E}">
        <p14:creationId xmlns:p14="http://schemas.microsoft.com/office/powerpoint/2010/main" val="1249111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3D7C4D0-45BA-4475-B91C-6DF59CE1E3CB}" type="slidenum">
              <a:rPr lang="en-US" smtClean="0"/>
              <a:pPr/>
              <a:t>6</a:t>
            </a:fld>
            <a:endParaRPr lang="en-US" dirty="0"/>
          </a:p>
        </p:txBody>
      </p:sp>
    </p:spTree>
    <p:extLst>
      <p:ext uri="{BB962C8B-B14F-4D97-AF65-F5344CB8AC3E}">
        <p14:creationId xmlns:p14="http://schemas.microsoft.com/office/powerpoint/2010/main" val="2293986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D7C4D0-45BA-4475-B91C-6DF59CE1E3CB}" type="slidenum">
              <a:rPr lang="en-US" smtClean="0"/>
              <a:pPr/>
              <a:t>14</a:t>
            </a:fld>
            <a:endParaRPr lang="en-US" dirty="0"/>
          </a:p>
        </p:txBody>
      </p:sp>
    </p:spTree>
    <p:extLst>
      <p:ext uri="{BB962C8B-B14F-4D97-AF65-F5344CB8AC3E}">
        <p14:creationId xmlns:p14="http://schemas.microsoft.com/office/powerpoint/2010/main" val="1249178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D7C4D0-45BA-4475-B91C-6DF59CE1E3CB}" type="slidenum">
              <a:rPr lang="en-US" smtClean="0"/>
              <a:pPr/>
              <a:t>15</a:t>
            </a:fld>
            <a:endParaRPr lang="en-US" dirty="0"/>
          </a:p>
        </p:txBody>
      </p:sp>
    </p:spTree>
    <p:extLst>
      <p:ext uri="{BB962C8B-B14F-4D97-AF65-F5344CB8AC3E}">
        <p14:creationId xmlns:p14="http://schemas.microsoft.com/office/powerpoint/2010/main" val="1951747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D7C4D0-45BA-4475-B91C-6DF59CE1E3CB}" type="slidenum">
              <a:rPr lang="en-US" smtClean="0"/>
              <a:pPr/>
              <a:t>16</a:t>
            </a:fld>
            <a:endParaRPr lang="en-US" dirty="0"/>
          </a:p>
        </p:txBody>
      </p:sp>
    </p:spTree>
    <p:extLst>
      <p:ext uri="{BB962C8B-B14F-4D97-AF65-F5344CB8AC3E}">
        <p14:creationId xmlns:p14="http://schemas.microsoft.com/office/powerpoint/2010/main" val="1235378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D7C4D0-45BA-4475-B91C-6DF59CE1E3CB}" type="slidenum">
              <a:rPr lang="en-US" smtClean="0"/>
              <a:pPr/>
              <a:t>17</a:t>
            </a:fld>
            <a:endParaRPr lang="en-US" dirty="0"/>
          </a:p>
        </p:txBody>
      </p:sp>
    </p:spTree>
    <p:extLst>
      <p:ext uri="{BB962C8B-B14F-4D97-AF65-F5344CB8AC3E}">
        <p14:creationId xmlns:p14="http://schemas.microsoft.com/office/powerpoint/2010/main" val="3745477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1670" y="4497935"/>
            <a:ext cx="7940660" cy="610820"/>
          </a:xfrm>
          <a:effectLst>
            <a:outerShdw blurRad="50800" dist="38100" dir="2700000" algn="tl" rotWithShape="0">
              <a:prstClr val="black">
                <a:alpha val="71000"/>
              </a:prstClr>
            </a:outerShdw>
          </a:effectLst>
        </p:spPr>
        <p:txBody>
          <a:bodyPr>
            <a:normAutofit/>
          </a:bodyPr>
          <a:lstStyle>
            <a:lvl1pPr algn="ctr">
              <a:defRPr sz="36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601670" y="5566870"/>
            <a:ext cx="7940660" cy="610820"/>
          </a:xfrm>
        </p:spPr>
        <p:txBody>
          <a:bodyPr>
            <a:normAutofit/>
          </a:bodyPr>
          <a:lstStyle>
            <a:lvl1pPr marL="0" indent="0" algn="ctr">
              <a:buNone/>
              <a:defRPr sz="2800">
                <a:solidFill>
                  <a:schemeClr val="bg1">
                    <a:lumMod val="6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fld id="{960E2C56-F5DB-4D39-88D0-EC388BAFF5B8}" type="datetime1">
              <a:rPr lang="en-US" smtClean="0">
                <a:solidFill>
                  <a:prstClr val="black">
                    <a:tint val="75000"/>
                  </a:prstClr>
                </a:solidFill>
              </a:rPr>
              <a:t>12/28/2020</a:t>
            </a:fld>
            <a:endParaRPr lang="en-GB"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dirty="0">
                <a:solidFill>
                  <a:prstClr val="black">
                    <a:tint val="75000"/>
                  </a:prstClr>
                </a:solidFill>
              </a:rPr>
              <a:t>FAST-NUCES </a:t>
            </a:r>
            <a:r>
              <a:rPr lang="en-US" dirty="0" smtClean="0">
                <a:solidFill>
                  <a:prstClr val="black">
                    <a:tint val="75000"/>
                  </a:prstClr>
                </a:solidFill>
              </a:rPr>
              <a:t>CS449-PIT.</a:t>
            </a:r>
            <a:endParaRPr lang="en-GB"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9DC67547-211D-4EA8-9A7D-89D518E6F5BF}" type="slidenum">
              <a:rPr lang="en-GB" smtClean="0">
                <a:solidFill>
                  <a:prstClr val="black">
                    <a:tint val="75000"/>
                  </a:prstClr>
                </a:solidFill>
              </a:rPr>
              <a:pPr>
                <a:defRPr/>
              </a:pPr>
              <a:t>‹#›</a:t>
            </a:fld>
            <a:endParaRPr lang="en-GB" dirty="0">
              <a:solidFill>
                <a:prstClr val="black">
                  <a:tint val="75000"/>
                </a:prstClr>
              </a:solidFill>
            </a:endParaRPr>
          </a:p>
        </p:txBody>
      </p:sp>
    </p:spTree>
    <p:extLst>
      <p:ext uri="{BB962C8B-B14F-4D97-AF65-F5344CB8AC3E}">
        <p14:creationId xmlns:p14="http://schemas.microsoft.com/office/powerpoint/2010/main" val="15326730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C000"/>
                </a:solidFill>
              </a:defRPr>
            </a:lvl1pPr>
          </a:lstStyle>
          <a:p>
            <a:pPr>
              <a:defRPr/>
            </a:pPr>
            <a:fld id="{B05D0FC0-5535-4784-8195-81BD69E89ACA}" type="datetime1">
              <a:rPr lang="en-US" smtClean="0"/>
              <a:t>12/28/2020</a:t>
            </a:fld>
            <a:endParaRPr lang="en-GB" dirty="0"/>
          </a:p>
        </p:txBody>
      </p:sp>
      <p:sp>
        <p:nvSpPr>
          <p:cNvPr id="6" name="Footer Placeholder 5"/>
          <p:cNvSpPr>
            <a:spLocks noGrp="1"/>
          </p:cNvSpPr>
          <p:nvPr>
            <p:ph type="ftr" sz="quarter" idx="11"/>
          </p:nvPr>
        </p:nvSpPr>
        <p:spPr/>
        <p:txBody>
          <a:bodyPr/>
          <a:lstStyle>
            <a:lvl1pPr>
              <a:defRPr>
                <a:solidFill>
                  <a:srgbClr val="FFC000"/>
                </a:solidFill>
              </a:defRPr>
            </a:lvl1pPr>
          </a:lstStyle>
          <a:p>
            <a:pPr>
              <a:defRPr/>
            </a:pPr>
            <a:r>
              <a:rPr lang="en-US" dirty="0"/>
              <a:t>FAST-NUCES </a:t>
            </a:r>
            <a:r>
              <a:rPr lang="en-US" dirty="0" smtClean="0"/>
              <a:t>CS449-PIT.</a:t>
            </a:r>
            <a:endParaRPr lang="en-GB" dirty="0"/>
          </a:p>
        </p:txBody>
      </p:sp>
      <p:sp>
        <p:nvSpPr>
          <p:cNvPr id="7" name="Slide Number Placeholder 6"/>
          <p:cNvSpPr>
            <a:spLocks noGrp="1"/>
          </p:cNvSpPr>
          <p:nvPr>
            <p:ph type="sldNum" sz="quarter" idx="12"/>
          </p:nvPr>
        </p:nvSpPr>
        <p:spPr/>
        <p:txBody>
          <a:bodyPr/>
          <a:lstStyle>
            <a:lvl1pPr>
              <a:defRPr>
                <a:solidFill>
                  <a:srgbClr val="FFC000"/>
                </a:solidFill>
              </a:defRPr>
            </a:lvl1pPr>
          </a:lstStyle>
          <a:p>
            <a:pPr>
              <a:defRPr/>
            </a:pPr>
            <a:fld id="{9EB97BC0-D4A0-441C-8D22-42E0600F6C2A}" type="slidenum">
              <a:rPr lang="en-GB" smtClean="0"/>
              <a:pPr>
                <a:defRPr/>
              </a:pPr>
              <a:t>‹#›</a:t>
            </a:fld>
            <a:endParaRPr lang="en-GB" dirty="0"/>
          </a:p>
        </p:txBody>
      </p:sp>
    </p:spTree>
    <p:extLst>
      <p:ext uri="{BB962C8B-B14F-4D97-AF65-F5344CB8AC3E}">
        <p14:creationId xmlns:p14="http://schemas.microsoft.com/office/powerpoint/2010/main" val="35919951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rgbClr val="FFC000"/>
                </a:solidFill>
              </a:defRPr>
            </a:lvl1pPr>
          </a:lstStyle>
          <a:p>
            <a:pPr>
              <a:defRPr/>
            </a:pPr>
            <a:fld id="{12AEAFE2-A53C-4450-B389-DC6E245ED8BF}" type="datetime1">
              <a:rPr lang="en-US" smtClean="0"/>
              <a:t>12/28/2020</a:t>
            </a:fld>
            <a:endParaRPr lang="en-GB" dirty="0"/>
          </a:p>
        </p:txBody>
      </p:sp>
      <p:sp>
        <p:nvSpPr>
          <p:cNvPr id="5" name="Footer Placeholder 4"/>
          <p:cNvSpPr>
            <a:spLocks noGrp="1"/>
          </p:cNvSpPr>
          <p:nvPr>
            <p:ph type="ftr" sz="quarter" idx="11"/>
          </p:nvPr>
        </p:nvSpPr>
        <p:spPr/>
        <p:txBody>
          <a:bodyPr/>
          <a:lstStyle>
            <a:lvl1pPr>
              <a:defRPr>
                <a:solidFill>
                  <a:srgbClr val="FFC000"/>
                </a:solidFill>
              </a:defRPr>
            </a:lvl1pPr>
          </a:lstStyle>
          <a:p>
            <a:pPr>
              <a:defRPr/>
            </a:pPr>
            <a:r>
              <a:rPr lang="en-US" dirty="0"/>
              <a:t>FAST-NUCES </a:t>
            </a:r>
            <a:r>
              <a:rPr lang="en-US" dirty="0" smtClean="0"/>
              <a:t>CS449-PIT.</a:t>
            </a:r>
            <a:endParaRPr lang="en-GB" dirty="0"/>
          </a:p>
        </p:txBody>
      </p:sp>
      <p:sp>
        <p:nvSpPr>
          <p:cNvPr id="6" name="Slide Number Placeholder 5"/>
          <p:cNvSpPr>
            <a:spLocks noGrp="1"/>
          </p:cNvSpPr>
          <p:nvPr>
            <p:ph type="sldNum" sz="quarter" idx="12"/>
          </p:nvPr>
        </p:nvSpPr>
        <p:spPr/>
        <p:txBody>
          <a:bodyPr/>
          <a:lstStyle>
            <a:lvl1pPr>
              <a:defRPr>
                <a:solidFill>
                  <a:srgbClr val="FFC000"/>
                </a:solidFill>
              </a:defRPr>
            </a:lvl1pPr>
          </a:lstStyle>
          <a:p>
            <a:pPr>
              <a:defRPr/>
            </a:pPr>
            <a:fld id="{B39CD102-63FD-422C-8E41-C93A6EA6811C}" type="slidenum">
              <a:rPr lang="en-GB" smtClean="0"/>
              <a:pPr>
                <a:defRPr/>
              </a:pPr>
              <a:t>‹#›</a:t>
            </a:fld>
            <a:endParaRPr lang="en-GB" dirty="0"/>
          </a:p>
        </p:txBody>
      </p:sp>
    </p:spTree>
    <p:extLst>
      <p:ext uri="{BB962C8B-B14F-4D97-AF65-F5344CB8AC3E}">
        <p14:creationId xmlns:p14="http://schemas.microsoft.com/office/powerpoint/2010/main" val="292948342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rgbClr val="FFC000"/>
                </a:solidFill>
              </a:defRPr>
            </a:lvl1pPr>
          </a:lstStyle>
          <a:p>
            <a:pPr>
              <a:defRPr/>
            </a:pPr>
            <a:fld id="{5A4CF113-B580-4379-AB65-2684B394FAC7}" type="datetime1">
              <a:rPr lang="en-US" smtClean="0"/>
              <a:t>12/28/2020</a:t>
            </a:fld>
            <a:endParaRPr lang="en-GB" dirty="0"/>
          </a:p>
        </p:txBody>
      </p:sp>
      <p:sp>
        <p:nvSpPr>
          <p:cNvPr id="5" name="Footer Placeholder 4"/>
          <p:cNvSpPr>
            <a:spLocks noGrp="1"/>
          </p:cNvSpPr>
          <p:nvPr>
            <p:ph type="ftr" sz="quarter" idx="11"/>
          </p:nvPr>
        </p:nvSpPr>
        <p:spPr/>
        <p:txBody>
          <a:bodyPr/>
          <a:lstStyle>
            <a:lvl1pPr>
              <a:defRPr>
                <a:solidFill>
                  <a:srgbClr val="FFC000"/>
                </a:solidFill>
              </a:defRPr>
            </a:lvl1pPr>
          </a:lstStyle>
          <a:p>
            <a:pPr>
              <a:defRPr/>
            </a:pPr>
            <a:r>
              <a:rPr lang="en-US" dirty="0"/>
              <a:t>FAST-NUCES </a:t>
            </a:r>
            <a:r>
              <a:rPr lang="en-US" dirty="0" smtClean="0"/>
              <a:t>CS449-PIT.</a:t>
            </a:r>
            <a:endParaRPr lang="en-GB" dirty="0"/>
          </a:p>
        </p:txBody>
      </p:sp>
      <p:sp>
        <p:nvSpPr>
          <p:cNvPr id="6" name="Slide Number Placeholder 5"/>
          <p:cNvSpPr>
            <a:spLocks noGrp="1"/>
          </p:cNvSpPr>
          <p:nvPr>
            <p:ph type="sldNum" sz="quarter" idx="12"/>
          </p:nvPr>
        </p:nvSpPr>
        <p:spPr/>
        <p:txBody>
          <a:bodyPr/>
          <a:lstStyle>
            <a:lvl1pPr>
              <a:defRPr>
                <a:solidFill>
                  <a:srgbClr val="FFC000"/>
                </a:solidFill>
              </a:defRPr>
            </a:lvl1pPr>
          </a:lstStyle>
          <a:p>
            <a:pPr>
              <a:defRPr/>
            </a:pPr>
            <a:fld id="{C20FC64F-8914-4E3A-AA35-7167F8EB3F3A}" type="slidenum">
              <a:rPr lang="en-GB" smtClean="0"/>
              <a:pPr>
                <a:defRPr/>
              </a:pPr>
              <a:t>‹#›</a:t>
            </a:fld>
            <a:endParaRPr lang="en-GB" dirty="0"/>
          </a:p>
        </p:txBody>
      </p:sp>
    </p:spTree>
    <p:extLst>
      <p:ext uri="{BB962C8B-B14F-4D97-AF65-F5344CB8AC3E}">
        <p14:creationId xmlns:p14="http://schemas.microsoft.com/office/powerpoint/2010/main" val="295301242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00200"/>
            <a:ext cx="4038600" cy="4530725"/>
          </a:xfrm>
        </p:spPr>
        <p:txBody>
          <a:bodyPr/>
          <a:lstStyle/>
          <a:p>
            <a:endParaRPr lang="en-US" dirty="0"/>
          </a:p>
        </p:txBody>
      </p:sp>
      <p:sp>
        <p:nvSpPr>
          <p:cNvPr id="5" name="Date Placeholder 4"/>
          <p:cNvSpPr>
            <a:spLocks noGrp="1"/>
          </p:cNvSpPr>
          <p:nvPr>
            <p:ph type="dt" sz="half" idx="10"/>
          </p:nvPr>
        </p:nvSpPr>
        <p:spPr>
          <a:xfrm>
            <a:off x="457200" y="6278563"/>
            <a:ext cx="2133600" cy="457200"/>
          </a:xfrm>
        </p:spPr>
        <p:txBody>
          <a:bodyPr/>
          <a:lstStyle>
            <a:lvl1pPr>
              <a:defRPr/>
            </a:lvl1pPr>
          </a:lstStyle>
          <a:p>
            <a:fld id="{45F4A0EC-6D76-4B95-A0B5-26215F14FE0A}" type="datetime1">
              <a:rPr lang="en-US" smtClean="0">
                <a:solidFill>
                  <a:prstClr val="black">
                    <a:tint val="75000"/>
                  </a:prstClr>
                </a:solidFill>
              </a:rPr>
              <a:t>12/28/2020</a:t>
            </a:fld>
            <a:endParaRPr lang="en-US" dirty="0">
              <a:solidFill>
                <a:prstClr val="black">
                  <a:tint val="75000"/>
                </a:prstClr>
              </a:solidFill>
            </a:endParaRPr>
          </a:p>
        </p:txBody>
      </p:sp>
      <p:sp>
        <p:nvSpPr>
          <p:cNvPr id="6" name="Footer Placeholder 5"/>
          <p:cNvSpPr>
            <a:spLocks noGrp="1"/>
          </p:cNvSpPr>
          <p:nvPr>
            <p:ph type="ftr" sz="quarter" idx="11"/>
          </p:nvPr>
        </p:nvSpPr>
        <p:spPr>
          <a:xfrm>
            <a:off x="3124200" y="6278563"/>
            <a:ext cx="2895600" cy="457200"/>
          </a:xfrm>
        </p:spPr>
        <p:txBody>
          <a:bodyPr/>
          <a:lstStyle>
            <a:lvl1pPr>
              <a:defRPr/>
            </a:lvl1pPr>
          </a:lstStyle>
          <a:p>
            <a:r>
              <a:rPr lang="en-US" dirty="0">
                <a:solidFill>
                  <a:prstClr val="black">
                    <a:tint val="75000"/>
                  </a:prstClr>
                </a:solidFill>
              </a:rPr>
              <a:t>FAST-NUCES </a:t>
            </a:r>
            <a:r>
              <a:rPr lang="en-US" dirty="0" smtClean="0">
                <a:solidFill>
                  <a:prstClr val="black">
                    <a:tint val="75000"/>
                  </a:prstClr>
                </a:solidFill>
              </a:rPr>
              <a:t>CS449-PIT.</a:t>
            </a:r>
            <a:endParaRPr lang="en-US" dirty="0">
              <a:solidFill>
                <a:prstClr val="black">
                  <a:tint val="75000"/>
                </a:prstClr>
              </a:solidFill>
            </a:endParaRPr>
          </a:p>
        </p:txBody>
      </p:sp>
      <p:sp>
        <p:nvSpPr>
          <p:cNvPr id="7" name="Slide Number Placeholder 6"/>
          <p:cNvSpPr>
            <a:spLocks noGrp="1"/>
          </p:cNvSpPr>
          <p:nvPr>
            <p:ph type="sldNum" sz="quarter" idx="12"/>
          </p:nvPr>
        </p:nvSpPr>
        <p:spPr>
          <a:xfrm>
            <a:off x="6553200" y="6278563"/>
            <a:ext cx="2133600" cy="457200"/>
          </a:xfrm>
        </p:spPr>
        <p:txBody>
          <a:bodyPr/>
          <a:lstStyle>
            <a:lvl1pPr>
              <a:defRPr/>
            </a:lvl1pPr>
          </a:lstStyle>
          <a:p>
            <a:fld id="{F78316D2-1BC9-4AB4-BC35-0C411D15B50E}" type="slidenum">
              <a:rPr lang="en-US">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10305712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fld id="{5884FEDB-07BA-4C1C-8130-E68FACB2BF07}" type="datetime1">
              <a:rPr lang="en-US" smtClean="0">
                <a:solidFill>
                  <a:prstClr val="black">
                    <a:tint val="75000"/>
                  </a:prstClr>
                </a:solidFill>
              </a:rPr>
              <a:t>12/28/2020</a:t>
            </a:fld>
            <a:endParaRPr lang="en-US" dirty="0">
              <a:solidFill>
                <a:prstClr val="black">
                  <a:tint val="75000"/>
                </a:prstClr>
              </a:solidFill>
            </a:endParaRPr>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dirty="0">
                <a:solidFill>
                  <a:prstClr val="black">
                    <a:tint val="75000"/>
                  </a:prstClr>
                </a:solidFill>
              </a:rPr>
              <a:t>FAST-NUCES </a:t>
            </a:r>
            <a:r>
              <a:rPr lang="en-US" dirty="0" smtClean="0">
                <a:solidFill>
                  <a:prstClr val="black">
                    <a:tint val="75000"/>
                  </a:prstClr>
                </a:solidFill>
              </a:rPr>
              <a:t>CS449-PIT.</a:t>
            </a:r>
            <a:endParaRPr lang="en-US" dirty="0">
              <a:solidFill>
                <a:prstClr val="black">
                  <a:tint val="75000"/>
                </a:prstClr>
              </a:solidFill>
            </a:endParaRP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65344419-9A61-4927-B03C-5EA76DCFD0B6}" type="slidenum">
              <a:rPr lang="en-US">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964142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half" idx="3"/>
          </p:nvPr>
        </p:nvSpPr>
        <p:spPr>
          <a:xfrm>
            <a:off x="457200" y="3938588"/>
            <a:ext cx="8229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457200" y="6245225"/>
            <a:ext cx="2133600" cy="476250"/>
          </a:xfrm>
        </p:spPr>
        <p:txBody>
          <a:bodyPr/>
          <a:lstStyle>
            <a:lvl1pPr>
              <a:defRPr/>
            </a:lvl1pPr>
          </a:lstStyle>
          <a:p>
            <a:fld id="{9BF2A247-2394-495C-8E2A-DB66345A8880}" type="datetime1">
              <a:rPr lang="en-US" smtClean="0">
                <a:solidFill>
                  <a:prstClr val="black">
                    <a:tint val="75000"/>
                  </a:prstClr>
                </a:solidFill>
              </a:rPr>
              <a:t>12/28/2020</a:t>
            </a:fld>
            <a:endParaRPr lang="en-US" dirty="0">
              <a:solidFill>
                <a:prstClr val="black">
                  <a:tint val="75000"/>
                </a:prstClr>
              </a:solidFill>
            </a:endParaRPr>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r>
              <a:rPr lang="en-US" dirty="0">
                <a:solidFill>
                  <a:prstClr val="black">
                    <a:tint val="75000"/>
                  </a:prstClr>
                </a:solidFill>
              </a:rPr>
              <a:t>FAST-NUCES </a:t>
            </a:r>
            <a:r>
              <a:rPr lang="en-US" dirty="0" smtClean="0">
                <a:solidFill>
                  <a:prstClr val="black">
                    <a:tint val="75000"/>
                  </a:prstClr>
                </a:solidFill>
              </a:rPr>
              <a:t>CS449-PIT.</a:t>
            </a:r>
            <a:endParaRPr lang="en-US" dirty="0">
              <a:solidFill>
                <a:prstClr val="black">
                  <a:tint val="75000"/>
                </a:prstClr>
              </a:solidFill>
            </a:endParaRPr>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fld id="{F3945A99-4B82-4259-AC27-C897B57FA4D8}" type="slidenum">
              <a:rPr lang="en-US">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71832601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a:defRPr/>
            </a:pPr>
            <a:fld id="{960E2C56-F5DB-4D39-88D0-EC388BAFF5B8}" type="datetime1">
              <a:rPr lang="en-US" smtClean="0">
                <a:solidFill>
                  <a:prstClr val="black">
                    <a:tint val="75000"/>
                  </a:prstClr>
                </a:solidFill>
              </a:rPr>
              <a:t>12/28/2020</a:t>
            </a:fld>
            <a:endParaRPr lang="en-GB"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dirty="0" smtClean="0">
                <a:solidFill>
                  <a:prstClr val="black">
                    <a:tint val="75000"/>
                  </a:prstClr>
                </a:solidFill>
              </a:rPr>
              <a:t>FAST-NUCES </a:t>
            </a:r>
            <a:r>
              <a:rPr lang="en-US" dirty="0" smtClean="0">
                <a:solidFill>
                  <a:prstClr val="black">
                    <a:tint val="75000"/>
                  </a:prstClr>
                </a:solidFill>
              </a:rPr>
              <a:t>CS449-PIT.</a:t>
            </a:r>
            <a:endParaRPr lang="en-GB" dirty="0">
              <a:solidFill>
                <a:prstClr val="black">
                  <a:tint val="75000"/>
                </a:prstClr>
              </a:solidFill>
            </a:endParaRPr>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pPr>
              <a:defRPr/>
            </a:pPr>
            <a:fld id="{9DC67547-211D-4EA8-9A7D-89D518E6F5BF}" type="slidenum">
              <a:rPr lang="en-GB" smtClean="0">
                <a:solidFill>
                  <a:prstClr val="black">
                    <a:tint val="75000"/>
                  </a:prstClr>
                </a:solidFill>
              </a:rPr>
              <a:pPr>
                <a:defRPr/>
              </a:pPr>
              <a:t>‹#›</a:t>
            </a:fld>
            <a:endParaRPr lang="en-GB" dirty="0">
              <a:solidFill>
                <a:prstClr val="black">
                  <a:tint val="75000"/>
                </a:prstClr>
              </a:solidFill>
            </a:endParaRPr>
          </a:p>
        </p:txBody>
      </p:sp>
    </p:spTree>
    <p:extLst>
      <p:ext uri="{BB962C8B-B14F-4D97-AF65-F5344CB8AC3E}">
        <p14:creationId xmlns:p14="http://schemas.microsoft.com/office/powerpoint/2010/main" val="384392793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625F52A7-7EAC-4A85-A448-C6C60161A310}" type="datetime1">
              <a:rPr lang="en-US" smtClean="0"/>
              <a:t>12/28/2020</a:t>
            </a:fld>
            <a:endParaRPr lang="en-GB" dirty="0"/>
          </a:p>
        </p:txBody>
      </p:sp>
      <p:sp>
        <p:nvSpPr>
          <p:cNvPr id="5" name="Footer Placeholder 4"/>
          <p:cNvSpPr>
            <a:spLocks noGrp="1"/>
          </p:cNvSpPr>
          <p:nvPr>
            <p:ph type="ftr" sz="quarter" idx="11"/>
          </p:nvPr>
        </p:nvSpPr>
        <p:spPr/>
        <p:txBody>
          <a:bodyPr/>
          <a:lstStyle/>
          <a:p>
            <a:pPr>
              <a:defRPr/>
            </a:pPr>
            <a:r>
              <a:rPr lang="en-US" dirty="0" smtClean="0"/>
              <a:t>FAST-NUCES </a:t>
            </a:r>
            <a:r>
              <a:rPr lang="en-US" dirty="0" smtClean="0"/>
              <a:t>CS449-PIT.</a:t>
            </a:r>
            <a:endParaRPr lang="en-GB"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a:defRPr/>
            </a:pPr>
            <a:fld id="{7C3995B0-1D2E-4DDC-BC34-E94122BB0B4E}" type="slidenum">
              <a:rPr lang="en-GB" smtClean="0"/>
              <a:pPr>
                <a:defRPr/>
              </a:pPr>
              <a:t>‹#›</a:t>
            </a:fld>
            <a:endParaRPr lang="en-GB" dirty="0"/>
          </a:p>
        </p:txBody>
      </p:sp>
    </p:spTree>
    <p:extLst>
      <p:ext uri="{BB962C8B-B14F-4D97-AF65-F5344CB8AC3E}">
        <p14:creationId xmlns:p14="http://schemas.microsoft.com/office/powerpoint/2010/main" val="34974856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a:defRPr/>
            </a:pPr>
            <a:fld id="{7CE8839B-F649-42CC-A14D-EC84F81854ED}" type="datetime1">
              <a:rPr lang="en-US" smtClean="0"/>
              <a:t>12/28/2020</a:t>
            </a:fld>
            <a:endParaRPr lang="en-GB" dirty="0"/>
          </a:p>
        </p:txBody>
      </p:sp>
      <p:sp>
        <p:nvSpPr>
          <p:cNvPr id="5" name="Footer Placeholder 4"/>
          <p:cNvSpPr>
            <a:spLocks noGrp="1"/>
          </p:cNvSpPr>
          <p:nvPr>
            <p:ph type="ftr" sz="quarter" idx="11"/>
          </p:nvPr>
        </p:nvSpPr>
        <p:spPr/>
        <p:txBody>
          <a:bodyPr/>
          <a:lstStyle/>
          <a:p>
            <a:pPr>
              <a:defRPr/>
            </a:pPr>
            <a:r>
              <a:rPr lang="en-US" dirty="0" smtClean="0"/>
              <a:t>FAST-NUCES </a:t>
            </a:r>
            <a:r>
              <a:rPr lang="en-US" dirty="0" smtClean="0"/>
              <a:t>CS449-PIT.</a:t>
            </a:r>
            <a:endParaRPr lang="en-GB" dirty="0"/>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pPr>
              <a:defRPr/>
            </a:pPr>
            <a:fld id="{2BF93B7B-BE22-498C-9D03-3A0ACCE0A770}" type="slidenum">
              <a:rPr lang="en-GB" smtClean="0"/>
              <a:pPr>
                <a:defRPr/>
              </a:pPr>
              <a:t>‹#›</a:t>
            </a:fld>
            <a:endParaRPr lang="en-GB" dirty="0"/>
          </a:p>
        </p:txBody>
      </p:sp>
    </p:spTree>
    <p:extLst>
      <p:ext uri="{BB962C8B-B14F-4D97-AF65-F5344CB8AC3E}">
        <p14:creationId xmlns:p14="http://schemas.microsoft.com/office/powerpoint/2010/main" val="251530565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a:defRPr/>
            </a:pPr>
            <a:fld id="{64B8669B-7BAE-4923-9D1E-13E30C31A342}" type="datetime1">
              <a:rPr lang="en-US" smtClean="0"/>
              <a:t>12/28/2020</a:t>
            </a:fld>
            <a:endParaRPr lang="en-GB" dirty="0"/>
          </a:p>
        </p:txBody>
      </p:sp>
      <p:sp>
        <p:nvSpPr>
          <p:cNvPr id="6" name="Footer Placeholder 5"/>
          <p:cNvSpPr>
            <a:spLocks noGrp="1"/>
          </p:cNvSpPr>
          <p:nvPr>
            <p:ph type="ftr" sz="quarter" idx="11"/>
          </p:nvPr>
        </p:nvSpPr>
        <p:spPr/>
        <p:txBody>
          <a:bodyPr/>
          <a:lstStyle/>
          <a:p>
            <a:pPr>
              <a:defRPr/>
            </a:pPr>
            <a:r>
              <a:rPr lang="en-US" dirty="0" smtClean="0"/>
              <a:t>FAST-NUCES </a:t>
            </a:r>
            <a:r>
              <a:rPr lang="en-US" dirty="0" smtClean="0"/>
              <a:t>CS449-PIT.</a:t>
            </a:r>
            <a:endParaRPr lang="en-GB" dirty="0"/>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pPr>
              <a:defRPr/>
            </a:pPr>
            <a:fld id="{78314039-373C-4A06-808E-594ACDE2916C}" type="slidenum">
              <a:rPr lang="en-GB" smtClean="0"/>
              <a:pPr>
                <a:defRPr/>
              </a:pPr>
              <a:t>‹#›</a:t>
            </a:fld>
            <a:endParaRPr lang="en-GB" dirty="0"/>
          </a:p>
        </p:txBody>
      </p:sp>
    </p:spTree>
    <p:extLst>
      <p:ext uri="{BB962C8B-B14F-4D97-AF65-F5344CB8AC3E}">
        <p14:creationId xmlns:p14="http://schemas.microsoft.com/office/powerpoint/2010/main" val="284189048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1443835"/>
            <a:ext cx="8229600" cy="610820"/>
          </a:xfrm>
          <a:effectLst>
            <a:outerShdw blurRad="50800" dist="38100" dir="2700000" algn="tl" rotWithShape="0">
              <a:prstClr val="black">
                <a:alpha val="56000"/>
              </a:prstClr>
            </a:outerShdw>
          </a:effectLst>
        </p:spPr>
        <p:txBody>
          <a:bodyPr>
            <a:normAutofit/>
          </a:bodyPr>
          <a:lstStyle>
            <a:lvl1pPr algn="l">
              <a:defRPr sz="36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48965" y="2054655"/>
            <a:ext cx="8229600" cy="4123035"/>
          </a:xfrm>
        </p:spPr>
        <p:txBody>
          <a:bodyPr/>
          <a:lstStyle>
            <a:lvl1pPr>
              <a:defRPr sz="2800">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solidFill>
                  <a:srgbClr val="FFC000"/>
                </a:solidFill>
              </a:defRPr>
            </a:lvl1pPr>
          </a:lstStyle>
          <a:p>
            <a:pPr>
              <a:defRPr/>
            </a:pPr>
            <a:fld id="{625F52A7-7EAC-4A85-A448-C6C60161A310}" type="datetime1">
              <a:rPr lang="en-US" smtClean="0"/>
              <a:t>12/28/2020</a:t>
            </a:fld>
            <a:endParaRPr lang="en-GB" dirty="0"/>
          </a:p>
        </p:txBody>
      </p:sp>
      <p:sp>
        <p:nvSpPr>
          <p:cNvPr id="5" name="Footer Placeholder 4"/>
          <p:cNvSpPr>
            <a:spLocks noGrp="1"/>
          </p:cNvSpPr>
          <p:nvPr>
            <p:ph type="ftr" sz="quarter" idx="11"/>
          </p:nvPr>
        </p:nvSpPr>
        <p:spPr>
          <a:xfrm>
            <a:off x="2590800" y="6356350"/>
            <a:ext cx="3962400" cy="365125"/>
          </a:xfrm>
        </p:spPr>
        <p:txBody>
          <a:bodyPr/>
          <a:lstStyle>
            <a:lvl1pPr>
              <a:defRPr>
                <a:solidFill>
                  <a:srgbClr val="FFC000"/>
                </a:solidFill>
              </a:defRPr>
            </a:lvl1pPr>
          </a:lstStyle>
          <a:p>
            <a:pPr>
              <a:defRPr/>
            </a:pPr>
            <a:r>
              <a:rPr lang="en-US" dirty="0"/>
              <a:t>FAST-NUCES </a:t>
            </a:r>
            <a:r>
              <a:rPr lang="en-US" dirty="0" smtClean="0"/>
              <a:t>CS449-PIT.</a:t>
            </a:r>
            <a:endParaRPr lang="en-GB" dirty="0"/>
          </a:p>
        </p:txBody>
      </p:sp>
      <p:sp>
        <p:nvSpPr>
          <p:cNvPr id="6" name="Slide Number Placeholder 5"/>
          <p:cNvSpPr>
            <a:spLocks noGrp="1"/>
          </p:cNvSpPr>
          <p:nvPr>
            <p:ph type="sldNum" sz="quarter" idx="12"/>
          </p:nvPr>
        </p:nvSpPr>
        <p:spPr/>
        <p:txBody>
          <a:bodyPr/>
          <a:lstStyle>
            <a:lvl1pPr>
              <a:defRPr>
                <a:solidFill>
                  <a:srgbClr val="FFC000"/>
                </a:solidFill>
              </a:defRPr>
            </a:lvl1pPr>
          </a:lstStyle>
          <a:p>
            <a:pPr>
              <a:defRPr/>
            </a:pPr>
            <a:fld id="{7C3995B0-1D2E-4DDC-BC34-E94122BB0B4E}" type="slidenum">
              <a:rPr lang="en-GB" smtClean="0"/>
              <a:pPr>
                <a:defRPr/>
              </a:pPr>
              <a:t>‹#›</a:t>
            </a:fld>
            <a:endParaRPr lang="en-GB" dirty="0"/>
          </a:p>
        </p:txBody>
      </p:sp>
    </p:spTree>
    <p:extLst>
      <p:ext uri="{BB962C8B-B14F-4D97-AF65-F5344CB8AC3E}">
        <p14:creationId xmlns:p14="http://schemas.microsoft.com/office/powerpoint/2010/main" val="205449004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a:defRPr/>
            </a:pPr>
            <a:fld id="{9073FCE2-F861-4336-8011-D4BEB64F965B}" type="datetime1">
              <a:rPr lang="en-US" smtClean="0"/>
              <a:t>12/28/2020</a:t>
            </a:fld>
            <a:endParaRPr lang="en-GB" dirty="0"/>
          </a:p>
        </p:txBody>
      </p:sp>
      <p:sp>
        <p:nvSpPr>
          <p:cNvPr id="8" name="Footer Placeholder 7"/>
          <p:cNvSpPr>
            <a:spLocks noGrp="1"/>
          </p:cNvSpPr>
          <p:nvPr>
            <p:ph type="ftr" sz="quarter" idx="11"/>
          </p:nvPr>
        </p:nvSpPr>
        <p:spPr/>
        <p:txBody>
          <a:bodyPr/>
          <a:lstStyle/>
          <a:p>
            <a:pPr>
              <a:defRPr/>
            </a:pPr>
            <a:r>
              <a:rPr lang="en-US" dirty="0" smtClean="0"/>
              <a:t>FAST-NUCES </a:t>
            </a:r>
            <a:r>
              <a:rPr lang="en-US" dirty="0" smtClean="0"/>
              <a:t>CS449-PIT.</a:t>
            </a:r>
            <a:endParaRPr lang="en-GB" dirty="0"/>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pPr>
              <a:defRPr/>
            </a:pPr>
            <a:fld id="{9B0A8DFE-4B25-41BC-A66F-6852ED428F1D}" type="slidenum">
              <a:rPr lang="en-GB" smtClean="0"/>
              <a:pPr>
                <a:defRPr/>
              </a:pPr>
              <a:t>‹#›</a:t>
            </a:fld>
            <a:endParaRPr lang="en-GB" dirty="0"/>
          </a:p>
        </p:txBody>
      </p:sp>
    </p:spTree>
    <p:extLst>
      <p:ext uri="{BB962C8B-B14F-4D97-AF65-F5344CB8AC3E}">
        <p14:creationId xmlns:p14="http://schemas.microsoft.com/office/powerpoint/2010/main" val="265268028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pPr>
              <a:defRPr/>
            </a:pPr>
            <a:fld id="{65C1D32C-9720-4319-9BB9-9140FF943422}" type="datetime1">
              <a:rPr lang="en-US" smtClean="0"/>
              <a:t>12/28/2020</a:t>
            </a:fld>
            <a:endParaRPr lang="en-GB" dirty="0"/>
          </a:p>
        </p:txBody>
      </p:sp>
      <p:sp>
        <p:nvSpPr>
          <p:cNvPr id="4" name="Footer Placeholder 3"/>
          <p:cNvSpPr>
            <a:spLocks noGrp="1"/>
          </p:cNvSpPr>
          <p:nvPr>
            <p:ph type="ftr" sz="quarter" idx="11"/>
          </p:nvPr>
        </p:nvSpPr>
        <p:spPr/>
        <p:txBody>
          <a:bodyPr/>
          <a:lstStyle/>
          <a:p>
            <a:pPr>
              <a:defRPr/>
            </a:pPr>
            <a:r>
              <a:rPr lang="en-US" dirty="0" smtClean="0"/>
              <a:t>FAST-NUCES </a:t>
            </a:r>
            <a:r>
              <a:rPr lang="en-US" dirty="0" smtClean="0"/>
              <a:t>CS449-PIT.</a:t>
            </a:r>
            <a:endParaRPr lang="en-GB" dirty="0"/>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pPr>
              <a:defRPr/>
            </a:pPr>
            <a:fld id="{5D9AC089-C761-41E8-880D-EB49229A1FFB}" type="slidenum">
              <a:rPr lang="en-GB" smtClean="0"/>
              <a:pPr>
                <a:defRPr/>
              </a:pPr>
              <a:t>‹#›</a:t>
            </a:fld>
            <a:endParaRPr lang="en-GB" dirty="0"/>
          </a:p>
        </p:txBody>
      </p:sp>
    </p:spTree>
    <p:extLst>
      <p:ext uri="{BB962C8B-B14F-4D97-AF65-F5344CB8AC3E}">
        <p14:creationId xmlns:p14="http://schemas.microsoft.com/office/powerpoint/2010/main" val="402018333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1B6908B4-417C-476C-8C91-1AEF74BC7CE7}" type="datetime1">
              <a:rPr lang="en-US" smtClean="0"/>
              <a:t>12/28/2020</a:t>
            </a:fld>
            <a:endParaRPr lang="en-GB" dirty="0"/>
          </a:p>
        </p:txBody>
      </p:sp>
      <p:sp>
        <p:nvSpPr>
          <p:cNvPr id="3" name="Footer Placeholder 2"/>
          <p:cNvSpPr>
            <a:spLocks noGrp="1"/>
          </p:cNvSpPr>
          <p:nvPr>
            <p:ph type="ftr" sz="quarter" idx="11"/>
          </p:nvPr>
        </p:nvSpPr>
        <p:spPr/>
        <p:txBody>
          <a:bodyPr/>
          <a:lstStyle/>
          <a:p>
            <a:pPr>
              <a:defRPr/>
            </a:pPr>
            <a:r>
              <a:rPr lang="en-US" dirty="0" smtClean="0"/>
              <a:t>FAST-NUCES </a:t>
            </a:r>
            <a:r>
              <a:rPr lang="en-US" dirty="0" smtClean="0"/>
              <a:t>CS449-PIT.</a:t>
            </a:r>
            <a:endParaRPr lang="en-GB" dirty="0"/>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pPr>
              <a:defRPr/>
            </a:pPr>
            <a:fld id="{673C0515-7E8E-48D8-BBA9-852E11952092}" type="slidenum">
              <a:rPr lang="en-GB" smtClean="0"/>
              <a:pPr>
                <a:defRPr/>
              </a:pPr>
              <a:t>‹#›</a:t>
            </a:fld>
            <a:endParaRPr lang="en-GB" dirty="0"/>
          </a:p>
        </p:txBody>
      </p:sp>
    </p:spTree>
    <p:extLst>
      <p:ext uri="{BB962C8B-B14F-4D97-AF65-F5344CB8AC3E}">
        <p14:creationId xmlns:p14="http://schemas.microsoft.com/office/powerpoint/2010/main" val="118931997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pPr>
              <a:defRPr/>
            </a:pPr>
            <a:fld id="{B2AF8573-7B66-4BAA-8099-1A79124F0BE6}" type="datetime1">
              <a:rPr lang="en-US" smtClean="0"/>
              <a:t>12/28/2020</a:t>
            </a:fld>
            <a:endParaRPr lang="en-GB" dirty="0"/>
          </a:p>
        </p:txBody>
      </p:sp>
      <p:sp>
        <p:nvSpPr>
          <p:cNvPr id="6" name="Footer Placeholder 5"/>
          <p:cNvSpPr>
            <a:spLocks noGrp="1"/>
          </p:cNvSpPr>
          <p:nvPr>
            <p:ph type="ftr" sz="quarter" idx="11"/>
          </p:nvPr>
        </p:nvSpPr>
        <p:spPr/>
        <p:txBody>
          <a:bodyPr/>
          <a:lstStyle/>
          <a:p>
            <a:pPr>
              <a:defRPr/>
            </a:pPr>
            <a:r>
              <a:rPr lang="en-US" dirty="0" smtClean="0"/>
              <a:t>FAST-NUCES </a:t>
            </a:r>
            <a:r>
              <a:rPr lang="en-US" dirty="0" smtClean="0"/>
              <a:t>CS449-PIT.</a:t>
            </a:r>
            <a:endParaRPr lang="en-GB"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pPr>
              <a:defRPr/>
            </a:pPr>
            <a:fld id="{EF11C5E9-389B-46EB-A5AA-9CD55AC298B4}" type="slidenum">
              <a:rPr lang="en-GB" smtClean="0"/>
              <a:pPr>
                <a:defRPr/>
              </a:pPr>
              <a:t>‹#›</a:t>
            </a:fld>
            <a:endParaRPr lang="en-GB" dirty="0"/>
          </a:p>
        </p:txBody>
      </p:sp>
    </p:spTree>
    <p:extLst>
      <p:ext uri="{BB962C8B-B14F-4D97-AF65-F5344CB8AC3E}">
        <p14:creationId xmlns:p14="http://schemas.microsoft.com/office/powerpoint/2010/main" val="104575367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pPr>
              <a:defRPr/>
            </a:pPr>
            <a:fld id="{B05D0FC0-5535-4784-8195-81BD69E89ACA}" type="datetime1">
              <a:rPr lang="en-US" smtClean="0"/>
              <a:t>12/28/2020</a:t>
            </a:fld>
            <a:endParaRPr lang="en-GB" dirty="0"/>
          </a:p>
        </p:txBody>
      </p:sp>
      <p:sp>
        <p:nvSpPr>
          <p:cNvPr id="6" name="Footer Placeholder 5"/>
          <p:cNvSpPr>
            <a:spLocks noGrp="1"/>
          </p:cNvSpPr>
          <p:nvPr>
            <p:ph type="ftr" sz="quarter" idx="11"/>
          </p:nvPr>
        </p:nvSpPr>
        <p:spPr/>
        <p:txBody>
          <a:bodyPr/>
          <a:lstStyle/>
          <a:p>
            <a:pPr>
              <a:defRPr/>
            </a:pPr>
            <a:r>
              <a:rPr lang="en-US" dirty="0" smtClean="0"/>
              <a:t>FAST-NUCES </a:t>
            </a:r>
            <a:r>
              <a:rPr lang="en-US" dirty="0" smtClean="0"/>
              <a:t>CS449-PIT.</a:t>
            </a:r>
            <a:endParaRPr lang="en-GB" dirty="0"/>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pPr>
              <a:defRPr/>
            </a:pPr>
            <a:fld id="{9EB97BC0-D4A0-441C-8D22-42E0600F6C2A}" type="slidenum">
              <a:rPr lang="en-GB" smtClean="0"/>
              <a:pPr>
                <a:defRPr/>
              </a:pPr>
              <a:t>‹#›</a:t>
            </a:fld>
            <a:endParaRPr lang="en-GB" dirty="0"/>
          </a:p>
        </p:txBody>
      </p:sp>
    </p:spTree>
    <p:extLst>
      <p:ext uri="{BB962C8B-B14F-4D97-AF65-F5344CB8AC3E}">
        <p14:creationId xmlns:p14="http://schemas.microsoft.com/office/powerpoint/2010/main" val="9465530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a:defRPr/>
            </a:pPr>
            <a:fld id="{5C3E29F8-1052-4A87-9AA8-5FB1F5A825F4}" type="datetime1">
              <a:rPr lang="en-US" smtClean="0">
                <a:solidFill>
                  <a:prstClr val="black">
                    <a:tint val="75000"/>
                  </a:prstClr>
                </a:solidFill>
              </a:rPr>
              <a:t>12/28/2020</a:t>
            </a:fld>
            <a:endParaRPr lang="en-GB"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dirty="0" smtClean="0">
                <a:solidFill>
                  <a:prstClr val="black">
                    <a:tint val="75000"/>
                  </a:prstClr>
                </a:solidFill>
              </a:rPr>
              <a:t>FAST-NUCES </a:t>
            </a:r>
            <a:r>
              <a:rPr lang="en-US" dirty="0" smtClean="0">
                <a:solidFill>
                  <a:prstClr val="black">
                    <a:tint val="75000"/>
                  </a:prstClr>
                </a:solidFill>
              </a:rPr>
              <a:t>CS449-PIT.</a:t>
            </a:r>
            <a:endParaRPr lang="en-GB" dirty="0">
              <a:solidFill>
                <a:prstClr val="black">
                  <a:tint val="75000"/>
                </a:prstClr>
              </a:solidFill>
            </a:endParaRPr>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pPr>
              <a:defRPr/>
            </a:pPr>
            <a:fld id="{1425350E-598E-4280-BC79-624AA62C3653}" type="slidenum">
              <a:rPr lang="en-GB" smtClean="0">
                <a:solidFill>
                  <a:prstClr val="black">
                    <a:tint val="75000"/>
                  </a:prstClr>
                </a:solidFill>
              </a:rPr>
              <a:pPr>
                <a:defRPr/>
              </a:pPr>
              <a:t>‹#›</a:t>
            </a:fld>
            <a:endParaRPr lang="en-GB" dirty="0">
              <a:solidFill>
                <a:prstClr val="black">
                  <a:tint val="75000"/>
                </a:prstClr>
              </a:solidFill>
            </a:endParaRPr>
          </a:p>
        </p:txBody>
      </p:sp>
    </p:spTree>
    <p:extLst>
      <p:ext uri="{BB962C8B-B14F-4D97-AF65-F5344CB8AC3E}">
        <p14:creationId xmlns:p14="http://schemas.microsoft.com/office/powerpoint/2010/main" val="1355031388"/>
      </p:ext>
    </p:extLst>
  </p:cSld>
  <p:clrMapOvr>
    <a:masterClrMapping/>
  </p:clrMapOvr>
  <p:hf hdr="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a:defRPr/>
            </a:pPr>
            <a:fld id="{5C3E29F8-1052-4A87-9AA8-5FB1F5A825F4}" type="datetime1">
              <a:rPr lang="en-US" smtClean="0">
                <a:solidFill>
                  <a:prstClr val="black">
                    <a:tint val="75000"/>
                  </a:prstClr>
                </a:solidFill>
              </a:rPr>
              <a:t>12/28/2020</a:t>
            </a:fld>
            <a:endParaRPr lang="en-GB"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dirty="0" smtClean="0">
                <a:solidFill>
                  <a:prstClr val="black">
                    <a:tint val="75000"/>
                  </a:prstClr>
                </a:solidFill>
              </a:rPr>
              <a:t>FAST-NUCES </a:t>
            </a:r>
            <a:r>
              <a:rPr lang="en-US" dirty="0" smtClean="0">
                <a:solidFill>
                  <a:prstClr val="black">
                    <a:tint val="75000"/>
                  </a:prstClr>
                </a:solidFill>
              </a:rPr>
              <a:t>CS449-PIT.</a:t>
            </a:r>
            <a:endParaRPr lang="en-GB" dirty="0">
              <a:solidFill>
                <a:prstClr val="black">
                  <a:tint val="75000"/>
                </a:prstClr>
              </a:solidFill>
            </a:endParaRPr>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pPr>
              <a:defRPr/>
            </a:pPr>
            <a:fld id="{1425350E-598E-4280-BC79-624AA62C3653}" type="slidenum">
              <a:rPr lang="en-GB" smtClean="0">
                <a:solidFill>
                  <a:prstClr val="black">
                    <a:tint val="75000"/>
                  </a:prstClr>
                </a:solidFill>
              </a:rPr>
              <a:pPr>
                <a:defRPr/>
              </a:pPr>
              <a:t>‹#›</a:t>
            </a:fld>
            <a:endParaRPr lang="en-GB" dirty="0">
              <a:solidFill>
                <a:prstClr val="black">
                  <a:tint val="75000"/>
                </a:prstClr>
              </a:solidFill>
            </a:endParaRPr>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899574484"/>
      </p:ext>
    </p:extLst>
  </p:cSld>
  <p:clrMapOvr>
    <a:masterClrMapping/>
  </p:clrMapOvr>
  <p:hf hdr="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pPr>
              <a:defRPr/>
            </a:pPr>
            <a:fld id="{5C3E29F8-1052-4A87-9AA8-5FB1F5A825F4}" type="datetime1">
              <a:rPr lang="en-US" smtClean="0">
                <a:solidFill>
                  <a:prstClr val="black">
                    <a:tint val="75000"/>
                  </a:prstClr>
                </a:solidFill>
              </a:rPr>
              <a:t>12/28/2020</a:t>
            </a:fld>
            <a:endParaRPr lang="en-GB"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r>
              <a:rPr lang="en-US" dirty="0" smtClean="0">
                <a:solidFill>
                  <a:prstClr val="black">
                    <a:tint val="75000"/>
                  </a:prstClr>
                </a:solidFill>
              </a:rPr>
              <a:t>FAST-NUCES </a:t>
            </a:r>
            <a:r>
              <a:rPr lang="en-US" dirty="0" smtClean="0">
                <a:solidFill>
                  <a:prstClr val="black">
                    <a:tint val="75000"/>
                  </a:prstClr>
                </a:solidFill>
              </a:rPr>
              <a:t>CS449-PIT.</a:t>
            </a:r>
            <a:endParaRPr lang="en-GB" dirty="0">
              <a:solidFill>
                <a:prstClr val="black">
                  <a:tint val="75000"/>
                </a:prstClr>
              </a:solidFill>
            </a:endParaRPr>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pPr>
              <a:defRPr/>
            </a:pPr>
            <a:fld id="{1425350E-598E-4280-BC79-624AA62C3653}" type="slidenum">
              <a:rPr lang="en-GB" smtClean="0">
                <a:solidFill>
                  <a:prstClr val="black">
                    <a:tint val="75000"/>
                  </a:prstClr>
                </a:solidFill>
              </a:rPr>
              <a:pPr>
                <a:defRPr/>
              </a:pPr>
              <a:t>‹#›</a:t>
            </a:fld>
            <a:endParaRPr lang="en-GB" dirty="0">
              <a:solidFill>
                <a:prstClr val="black">
                  <a:tint val="75000"/>
                </a:prstClr>
              </a:solidFill>
            </a:endParaRPr>
          </a:p>
        </p:txBody>
      </p:sp>
    </p:spTree>
    <p:extLst>
      <p:ext uri="{BB962C8B-B14F-4D97-AF65-F5344CB8AC3E}">
        <p14:creationId xmlns:p14="http://schemas.microsoft.com/office/powerpoint/2010/main" val="3996722693"/>
      </p:ext>
    </p:extLst>
  </p:cSld>
  <p:clrMapOvr>
    <a:masterClrMapping/>
  </p:clrMapOvr>
  <p:hf hdr="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pPr>
              <a:defRPr/>
            </a:pPr>
            <a:fld id="{5C3E29F8-1052-4A87-9AA8-5FB1F5A825F4}" type="datetime1">
              <a:rPr lang="en-US" smtClean="0">
                <a:solidFill>
                  <a:prstClr val="black">
                    <a:tint val="75000"/>
                  </a:prstClr>
                </a:solidFill>
              </a:rPr>
              <a:t>12/28/2020</a:t>
            </a:fld>
            <a:endParaRPr lang="en-GB"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r>
              <a:rPr lang="en-US" dirty="0" smtClean="0">
                <a:solidFill>
                  <a:prstClr val="black">
                    <a:tint val="75000"/>
                  </a:prstClr>
                </a:solidFill>
              </a:rPr>
              <a:t>FAST-NUCES </a:t>
            </a:r>
            <a:r>
              <a:rPr lang="en-US" dirty="0" smtClean="0">
                <a:solidFill>
                  <a:prstClr val="black">
                    <a:tint val="75000"/>
                  </a:prstClr>
                </a:solidFill>
              </a:rPr>
              <a:t>CS449-PIT.</a:t>
            </a:r>
            <a:endParaRPr lang="en-GB" dirty="0">
              <a:solidFill>
                <a:prstClr val="black">
                  <a:tint val="75000"/>
                </a:prstClr>
              </a:solidFill>
            </a:endParaRPr>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pPr>
              <a:defRPr/>
            </a:pPr>
            <a:fld id="{1425350E-598E-4280-BC79-624AA62C3653}" type="slidenum">
              <a:rPr lang="en-GB" smtClean="0">
                <a:solidFill>
                  <a:prstClr val="black">
                    <a:tint val="75000"/>
                  </a:prstClr>
                </a:solidFill>
              </a:rPr>
              <a:pPr>
                <a:defRPr/>
              </a:pPr>
              <a:t>‹#›</a:t>
            </a:fld>
            <a:endParaRPr lang="en-GB" dirty="0">
              <a:solidFill>
                <a:prstClr val="black">
                  <a:tint val="75000"/>
                </a:prstClr>
              </a:solidFill>
            </a:endParaRPr>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90989604"/>
      </p:ext>
    </p:extLst>
  </p:cSld>
  <p:clrMapOvr>
    <a:masterClrMapping/>
  </p:clrMapOvr>
  <p:hf hdr="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pPr>
              <a:defRPr/>
            </a:pPr>
            <a:fld id="{5C3E29F8-1052-4A87-9AA8-5FB1F5A825F4}" type="datetime1">
              <a:rPr lang="en-US" smtClean="0">
                <a:solidFill>
                  <a:prstClr val="black">
                    <a:tint val="75000"/>
                  </a:prstClr>
                </a:solidFill>
              </a:rPr>
              <a:t>12/28/2020</a:t>
            </a:fld>
            <a:endParaRPr lang="en-GB"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r>
              <a:rPr lang="en-US" dirty="0" smtClean="0">
                <a:solidFill>
                  <a:prstClr val="black">
                    <a:tint val="75000"/>
                  </a:prstClr>
                </a:solidFill>
              </a:rPr>
              <a:t>FAST-NUCES </a:t>
            </a:r>
            <a:r>
              <a:rPr lang="en-US" dirty="0" smtClean="0">
                <a:solidFill>
                  <a:prstClr val="black">
                    <a:tint val="75000"/>
                  </a:prstClr>
                </a:solidFill>
              </a:rPr>
              <a:t>CS449-PIT.</a:t>
            </a:r>
            <a:endParaRPr lang="en-GB" dirty="0">
              <a:solidFill>
                <a:prstClr val="black">
                  <a:tint val="75000"/>
                </a:prstClr>
              </a:solidFill>
            </a:endParaRPr>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pPr>
              <a:defRPr/>
            </a:pPr>
            <a:fld id="{1425350E-598E-4280-BC79-624AA62C3653}" type="slidenum">
              <a:rPr lang="en-GB" smtClean="0">
                <a:solidFill>
                  <a:prstClr val="black">
                    <a:tint val="75000"/>
                  </a:prstClr>
                </a:solidFill>
              </a:rPr>
              <a:pPr>
                <a:defRPr/>
              </a:pPr>
              <a:t>‹#›</a:t>
            </a:fld>
            <a:endParaRPr lang="en-GB" dirty="0">
              <a:solidFill>
                <a:prstClr val="black">
                  <a:tint val="75000"/>
                </a:prstClr>
              </a:solidFill>
            </a:endParaRPr>
          </a:p>
        </p:txBody>
      </p:sp>
    </p:spTree>
    <p:extLst>
      <p:ext uri="{BB962C8B-B14F-4D97-AF65-F5344CB8AC3E}">
        <p14:creationId xmlns:p14="http://schemas.microsoft.com/office/powerpoint/2010/main" val="3410494638"/>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23311" y="374900"/>
            <a:ext cx="6719018" cy="868839"/>
          </a:xfrm>
          <a:effectLst>
            <a:outerShdw blurRad="50800" dist="38100" dir="2700000" algn="tl" rotWithShape="0">
              <a:prstClr val="black">
                <a:alpha val="60000"/>
              </a:prstClr>
            </a:outerShdw>
          </a:effectLst>
        </p:spPr>
        <p:txBody>
          <a:bodyPr>
            <a:normAutofit/>
          </a:bodyPr>
          <a:lstStyle>
            <a:lvl1pPr algn="l">
              <a:defRPr sz="36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1823312" y="1138425"/>
            <a:ext cx="6719018" cy="5039265"/>
          </a:xfrm>
        </p:spPr>
        <p:txBody>
          <a:bodyPr/>
          <a:lstStyle>
            <a:lvl1pPr>
              <a:defRPr sz="2800">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solidFill>
                  <a:srgbClr val="FFC000"/>
                </a:solidFill>
              </a:defRPr>
            </a:lvl1pPr>
          </a:lstStyle>
          <a:p>
            <a:pPr>
              <a:defRPr/>
            </a:pPr>
            <a:fld id="{D3B11819-4BB9-4E04-95AD-9713F2835E1C}" type="datetime1">
              <a:rPr lang="en-US" smtClean="0"/>
              <a:t>12/28/2020</a:t>
            </a:fld>
            <a:endParaRPr lang="en-GB" dirty="0"/>
          </a:p>
        </p:txBody>
      </p:sp>
      <p:sp>
        <p:nvSpPr>
          <p:cNvPr id="5" name="Footer Placeholder 4"/>
          <p:cNvSpPr>
            <a:spLocks noGrp="1"/>
          </p:cNvSpPr>
          <p:nvPr>
            <p:ph type="ftr" sz="quarter" idx="11"/>
          </p:nvPr>
        </p:nvSpPr>
        <p:spPr>
          <a:xfrm>
            <a:off x="2590800" y="6356350"/>
            <a:ext cx="3962400" cy="365125"/>
          </a:xfrm>
        </p:spPr>
        <p:txBody>
          <a:bodyPr/>
          <a:lstStyle>
            <a:lvl1pPr>
              <a:defRPr>
                <a:solidFill>
                  <a:srgbClr val="FFC000"/>
                </a:solidFill>
              </a:defRPr>
            </a:lvl1pPr>
          </a:lstStyle>
          <a:p>
            <a:pPr>
              <a:defRPr/>
            </a:pPr>
            <a:r>
              <a:rPr lang="en-US" dirty="0"/>
              <a:t>FAST-NUCES </a:t>
            </a:r>
            <a:r>
              <a:rPr lang="en-US" dirty="0" smtClean="0"/>
              <a:t>CS449-PIT.</a:t>
            </a:r>
            <a:endParaRPr lang="en-GB" dirty="0"/>
          </a:p>
        </p:txBody>
      </p:sp>
      <p:sp>
        <p:nvSpPr>
          <p:cNvPr id="6" name="Slide Number Placeholder 5"/>
          <p:cNvSpPr>
            <a:spLocks noGrp="1"/>
          </p:cNvSpPr>
          <p:nvPr>
            <p:ph type="sldNum" sz="quarter" idx="12"/>
          </p:nvPr>
        </p:nvSpPr>
        <p:spPr/>
        <p:txBody>
          <a:bodyPr/>
          <a:lstStyle>
            <a:lvl1pPr>
              <a:defRPr>
                <a:solidFill>
                  <a:srgbClr val="FFC000"/>
                </a:solidFill>
              </a:defRPr>
            </a:lvl1pPr>
          </a:lstStyle>
          <a:p>
            <a:pPr>
              <a:defRPr/>
            </a:pPr>
            <a:fld id="{1425350E-598E-4280-BC79-624AA62C3653}" type="slidenum">
              <a:rPr lang="en-GB" smtClean="0"/>
              <a:pPr>
                <a:defRPr/>
              </a:pPr>
              <a:t>‹#›</a:t>
            </a:fld>
            <a:endParaRPr lang="en-GB" dirty="0"/>
          </a:p>
        </p:txBody>
      </p:sp>
    </p:spTree>
    <p:extLst>
      <p:ext uri="{BB962C8B-B14F-4D97-AF65-F5344CB8AC3E}">
        <p14:creationId xmlns:p14="http://schemas.microsoft.com/office/powerpoint/2010/main" val="309997959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12AEAFE2-A53C-4450-B389-DC6E245ED8BF}" type="datetime1">
              <a:rPr lang="en-US" smtClean="0"/>
              <a:t>12/28/2020</a:t>
            </a:fld>
            <a:endParaRPr lang="en-GB" dirty="0"/>
          </a:p>
        </p:txBody>
      </p:sp>
      <p:sp>
        <p:nvSpPr>
          <p:cNvPr id="5" name="Footer Placeholder 4"/>
          <p:cNvSpPr>
            <a:spLocks noGrp="1"/>
          </p:cNvSpPr>
          <p:nvPr>
            <p:ph type="ftr" sz="quarter" idx="11"/>
          </p:nvPr>
        </p:nvSpPr>
        <p:spPr/>
        <p:txBody>
          <a:bodyPr/>
          <a:lstStyle/>
          <a:p>
            <a:pPr>
              <a:defRPr/>
            </a:pPr>
            <a:r>
              <a:rPr lang="en-US" dirty="0" smtClean="0"/>
              <a:t>FAST-NUCES </a:t>
            </a:r>
            <a:r>
              <a:rPr lang="en-US" dirty="0" smtClean="0"/>
              <a:t>CS449-PIT.</a:t>
            </a:r>
            <a:endParaRPr lang="en-GB"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a:defRPr/>
            </a:pPr>
            <a:fld id="{B39CD102-63FD-422C-8E41-C93A6EA6811C}" type="slidenum">
              <a:rPr lang="en-GB" smtClean="0"/>
              <a:pPr>
                <a:defRPr/>
              </a:pPr>
              <a:t>‹#›</a:t>
            </a:fld>
            <a:endParaRPr lang="en-GB" dirty="0"/>
          </a:p>
        </p:txBody>
      </p:sp>
    </p:spTree>
    <p:extLst>
      <p:ext uri="{BB962C8B-B14F-4D97-AF65-F5344CB8AC3E}">
        <p14:creationId xmlns:p14="http://schemas.microsoft.com/office/powerpoint/2010/main" val="333342522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5A4CF113-B580-4379-AB65-2684B394FAC7}" type="datetime1">
              <a:rPr lang="en-US" smtClean="0"/>
              <a:t>12/28/2020</a:t>
            </a:fld>
            <a:endParaRPr lang="en-GB" dirty="0"/>
          </a:p>
        </p:txBody>
      </p:sp>
      <p:sp>
        <p:nvSpPr>
          <p:cNvPr id="5" name="Footer Placeholder 4"/>
          <p:cNvSpPr>
            <a:spLocks noGrp="1"/>
          </p:cNvSpPr>
          <p:nvPr>
            <p:ph type="ftr" sz="quarter" idx="11"/>
          </p:nvPr>
        </p:nvSpPr>
        <p:spPr/>
        <p:txBody>
          <a:bodyPr/>
          <a:lstStyle/>
          <a:p>
            <a:pPr>
              <a:defRPr/>
            </a:pPr>
            <a:r>
              <a:rPr lang="en-US" dirty="0" smtClean="0"/>
              <a:t>FAST-NUCES </a:t>
            </a:r>
            <a:r>
              <a:rPr lang="en-US" dirty="0" smtClean="0"/>
              <a:t>CS449-PIT.</a:t>
            </a:r>
            <a:endParaRPr lang="en-GB"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a:defRPr/>
            </a:pPr>
            <a:fld id="{C20FC64F-8914-4E3A-AA35-7167F8EB3F3A}" type="slidenum">
              <a:rPr lang="en-GB" smtClean="0"/>
              <a:pPr>
                <a:defRPr/>
              </a:pPr>
              <a:t>‹#›</a:t>
            </a:fld>
            <a:endParaRPr lang="en-GB" dirty="0"/>
          </a:p>
        </p:txBody>
      </p:sp>
    </p:spTree>
    <p:extLst>
      <p:ext uri="{BB962C8B-B14F-4D97-AF65-F5344CB8AC3E}">
        <p14:creationId xmlns:p14="http://schemas.microsoft.com/office/powerpoint/2010/main" val="26500963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FFC000"/>
                </a:solidFill>
              </a:defRPr>
            </a:lvl1pPr>
          </a:lstStyle>
          <a:p>
            <a:pPr>
              <a:defRPr/>
            </a:pPr>
            <a:fld id="{7CE8839B-F649-42CC-A14D-EC84F81854ED}" type="datetime1">
              <a:rPr lang="en-US" smtClean="0"/>
              <a:t>12/28/2020</a:t>
            </a:fld>
            <a:endParaRPr lang="en-GB" dirty="0"/>
          </a:p>
        </p:txBody>
      </p:sp>
      <p:sp>
        <p:nvSpPr>
          <p:cNvPr id="5" name="Footer Placeholder 4"/>
          <p:cNvSpPr>
            <a:spLocks noGrp="1"/>
          </p:cNvSpPr>
          <p:nvPr>
            <p:ph type="ftr" sz="quarter" idx="11"/>
          </p:nvPr>
        </p:nvSpPr>
        <p:spPr>
          <a:xfrm>
            <a:off x="2590800" y="6356350"/>
            <a:ext cx="3962400" cy="365125"/>
          </a:xfrm>
        </p:spPr>
        <p:txBody>
          <a:bodyPr/>
          <a:lstStyle>
            <a:lvl1pPr>
              <a:defRPr>
                <a:solidFill>
                  <a:srgbClr val="FFC000"/>
                </a:solidFill>
              </a:defRPr>
            </a:lvl1pPr>
          </a:lstStyle>
          <a:p>
            <a:pPr>
              <a:defRPr/>
            </a:pPr>
            <a:r>
              <a:rPr lang="en-US" dirty="0"/>
              <a:t>FAST-NUCES </a:t>
            </a:r>
            <a:r>
              <a:rPr lang="en-US" dirty="0" smtClean="0"/>
              <a:t>CS449-PIT.</a:t>
            </a:r>
            <a:endParaRPr lang="en-GB" dirty="0"/>
          </a:p>
        </p:txBody>
      </p:sp>
      <p:sp>
        <p:nvSpPr>
          <p:cNvPr id="6" name="Slide Number Placeholder 5"/>
          <p:cNvSpPr>
            <a:spLocks noGrp="1"/>
          </p:cNvSpPr>
          <p:nvPr>
            <p:ph type="sldNum" sz="quarter" idx="12"/>
          </p:nvPr>
        </p:nvSpPr>
        <p:spPr/>
        <p:txBody>
          <a:bodyPr/>
          <a:lstStyle>
            <a:lvl1pPr>
              <a:defRPr>
                <a:solidFill>
                  <a:srgbClr val="FFC000"/>
                </a:solidFill>
              </a:defRPr>
            </a:lvl1pPr>
          </a:lstStyle>
          <a:p>
            <a:pPr>
              <a:defRPr/>
            </a:pPr>
            <a:fld id="{2BF93B7B-BE22-498C-9D03-3A0ACCE0A770}" type="slidenum">
              <a:rPr lang="en-GB" smtClean="0"/>
              <a:pPr>
                <a:defRPr/>
              </a:pPr>
              <a:t>‹#›</a:t>
            </a:fld>
            <a:endParaRPr lang="en-GB" dirty="0"/>
          </a:p>
        </p:txBody>
      </p:sp>
    </p:spTree>
    <p:extLst>
      <p:ext uri="{BB962C8B-B14F-4D97-AF65-F5344CB8AC3E}">
        <p14:creationId xmlns:p14="http://schemas.microsoft.com/office/powerpoint/2010/main" val="397374413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833014"/>
            <a:ext cx="8229600" cy="584623"/>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solidFill>
                  <a:srgbClr val="FFC000"/>
                </a:solidFill>
              </a:defRPr>
            </a:lvl1pPr>
          </a:lstStyle>
          <a:p>
            <a:pPr>
              <a:defRPr/>
            </a:pPr>
            <a:fld id="{64B8669B-7BAE-4923-9D1E-13E30C31A342}" type="datetime1">
              <a:rPr lang="en-US" smtClean="0"/>
              <a:t>12/28/2020</a:t>
            </a:fld>
            <a:endParaRPr lang="en-GB" dirty="0"/>
          </a:p>
        </p:txBody>
      </p:sp>
      <p:sp>
        <p:nvSpPr>
          <p:cNvPr id="6" name="Footer Placeholder 5"/>
          <p:cNvSpPr>
            <a:spLocks noGrp="1"/>
          </p:cNvSpPr>
          <p:nvPr>
            <p:ph type="ftr" sz="quarter" idx="11"/>
          </p:nvPr>
        </p:nvSpPr>
        <p:spPr>
          <a:xfrm>
            <a:off x="2590800" y="6356350"/>
            <a:ext cx="3962400" cy="365125"/>
          </a:xfrm>
        </p:spPr>
        <p:txBody>
          <a:bodyPr/>
          <a:lstStyle>
            <a:lvl1pPr>
              <a:defRPr>
                <a:solidFill>
                  <a:srgbClr val="FFC000"/>
                </a:solidFill>
              </a:defRPr>
            </a:lvl1pPr>
          </a:lstStyle>
          <a:p>
            <a:pPr>
              <a:defRPr/>
            </a:pPr>
            <a:r>
              <a:rPr lang="en-US" dirty="0"/>
              <a:t>FAST-NUCES </a:t>
            </a:r>
            <a:r>
              <a:rPr lang="en-US" dirty="0" smtClean="0"/>
              <a:t>CS449-PIT.</a:t>
            </a:r>
            <a:endParaRPr lang="en-GB" dirty="0"/>
          </a:p>
        </p:txBody>
      </p:sp>
      <p:sp>
        <p:nvSpPr>
          <p:cNvPr id="7" name="Slide Number Placeholder 6"/>
          <p:cNvSpPr>
            <a:spLocks noGrp="1"/>
          </p:cNvSpPr>
          <p:nvPr>
            <p:ph type="sldNum" sz="quarter" idx="12"/>
          </p:nvPr>
        </p:nvSpPr>
        <p:spPr/>
        <p:txBody>
          <a:bodyPr/>
          <a:lstStyle>
            <a:lvl1pPr>
              <a:defRPr>
                <a:solidFill>
                  <a:srgbClr val="FFC000"/>
                </a:solidFill>
              </a:defRPr>
            </a:lvl1pPr>
          </a:lstStyle>
          <a:p>
            <a:pPr>
              <a:defRPr/>
            </a:pPr>
            <a:fld id="{78314039-373C-4A06-808E-594ACDE2916C}" type="slidenum">
              <a:rPr lang="en-GB" smtClean="0"/>
              <a:pPr>
                <a:defRPr/>
              </a:pPr>
              <a:t>‹#›</a:t>
            </a:fld>
            <a:endParaRPr lang="en-GB" dirty="0"/>
          </a:p>
        </p:txBody>
      </p:sp>
    </p:spTree>
    <p:extLst>
      <p:ext uri="{BB962C8B-B14F-4D97-AF65-F5344CB8AC3E}">
        <p14:creationId xmlns:p14="http://schemas.microsoft.com/office/powerpoint/2010/main" val="361330549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5" y="1443835"/>
            <a:ext cx="8229600" cy="532180"/>
          </a:xfrm>
          <a:effectLst>
            <a:outerShdw blurRad="50800" dist="38100" dir="2700000" algn="tl" rotWithShape="0">
              <a:prstClr val="black">
                <a:alpha val="60000"/>
              </a:prstClr>
            </a:outerShdw>
          </a:effectLst>
        </p:spPr>
        <p:txBody>
          <a:bodyPr>
            <a:normAutofit/>
          </a:bodyPr>
          <a:lstStyle>
            <a:lvl1pPr algn="l">
              <a:defRPr sz="36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48965" y="2054655"/>
            <a:ext cx="4040188" cy="639762"/>
          </a:xfrm>
        </p:spPr>
        <p:txBody>
          <a:bodyPr anchor="b"/>
          <a:lstStyle>
            <a:lvl1pPr marL="0" indent="0">
              <a:buNone/>
              <a:defRPr sz="2400" b="1">
                <a:solidFill>
                  <a:schemeClr val="bg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48965" y="2684518"/>
            <a:ext cx="4040188" cy="3035058"/>
          </a:xfrm>
        </p:spPr>
        <p:txBody>
          <a:bodyPr/>
          <a:lstStyle>
            <a:lvl1pPr>
              <a:defRPr sz="2400">
                <a:solidFill>
                  <a:schemeClr val="bg1">
                    <a:lumMod val="75000"/>
                  </a:schemeClr>
                </a:solidFill>
              </a:defRPr>
            </a:lvl1pPr>
            <a:lvl2pPr>
              <a:defRPr sz="2000">
                <a:solidFill>
                  <a:schemeClr val="bg1">
                    <a:lumMod val="75000"/>
                  </a:schemeClr>
                </a:solidFill>
              </a:defRPr>
            </a:lvl2pPr>
            <a:lvl3pPr>
              <a:defRPr sz="1800">
                <a:solidFill>
                  <a:schemeClr val="bg1">
                    <a:lumMod val="75000"/>
                  </a:schemeClr>
                </a:solidFill>
              </a:defRPr>
            </a:lvl3pPr>
            <a:lvl4pPr>
              <a:defRPr sz="1600">
                <a:solidFill>
                  <a:schemeClr val="bg1">
                    <a:lumMod val="75000"/>
                  </a:schemeClr>
                </a:solidFill>
              </a:defRPr>
            </a:lvl4pPr>
            <a:lvl5pPr>
              <a:defRPr sz="1600">
                <a:solidFill>
                  <a:schemeClr val="bg1">
                    <a:lumMod val="75000"/>
                  </a:schemeClr>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36790" y="2054655"/>
            <a:ext cx="4041775" cy="639762"/>
          </a:xfrm>
        </p:spPr>
        <p:txBody>
          <a:bodyPr anchor="b"/>
          <a:lstStyle>
            <a:lvl1pPr marL="0" indent="0">
              <a:buNone/>
              <a:defRPr sz="2400" b="1">
                <a:solidFill>
                  <a:schemeClr val="bg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36790" y="2684518"/>
            <a:ext cx="4041775" cy="3035058"/>
          </a:xfrm>
        </p:spPr>
        <p:txBody>
          <a:bodyPr/>
          <a:lstStyle>
            <a:lvl1pPr>
              <a:defRPr sz="2400">
                <a:solidFill>
                  <a:schemeClr val="bg1">
                    <a:lumMod val="75000"/>
                  </a:schemeClr>
                </a:solidFill>
              </a:defRPr>
            </a:lvl1pPr>
            <a:lvl2pPr>
              <a:defRPr sz="2000">
                <a:solidFill>
                  <a:schemeClr val="bg1">
                    <a:lumMod val="75000"/>
                  </a:schemeClr>
                </a:solidFill>
              </a:defRPr>
            </a:lvl2pPr>
            <a:lvl3pPr>
              <a:defRPr sz="1800">
                <a:solidFill>
                  <a:schemeClr val="bg1">
                    <a:lumMod val="75000"/>
                  </a:schemeClr>
                </a:solidFill>
              </a:defRPr>
            </a:lvl3pPr>
            <a:lvl4pPr>
              <a:defRPr sz="1600">
                <a:solidFill>
                  <a:schemeClr val="bg1">
                    <a:lumMod val="75000"/>
                  </a:schemeClr>
                </a:solidFill>
              </a:defRPr>
            </a:lvl4pPr>
            <a:lvl5pPr>
              <a:defRPr sz="1600">
                <a:solidFill>
                  <a:schemeClr val="bg1">
                    <a:lumMod val="75000"/>
                  </a:schemeClr>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solidFill>
                  <a:srgbClr val="FFC000"/>
                </a:solidFill>
              </a:defRPr>
            </a:lvl1pPr>
          </a:lstStyle>
          <a:p>
            <a:pPr>
              <a:defRPr/>
            </a:pPr>
            <a:fld id="{9073FCE2-F861-4336-8011-D4BEB64F965B}" type="datetime1">
              <a:rPr lang="en-US" smtClean="0"/>
              <a:t>12/28/2020</a:t>
            </a:fld>
            <a:endParaRPr lang="en-GB" dirty="0"/>
          </a:p>
        </p:txBody>
      </p:sp>
      <p:sp>
        <p:nvSpPr>
          <p:cNvPr id="8" name="Footer Placeholder 7"/>
          <p:cNvSpPr>
            <a:spLocks noGrp="1"/>
          </p:cNvSpPr>
          <p:nvPr>
            <p:ph type="ftr" sz="quarter" idx="11"/>
          </p:nvPr>
        </p:nvSpPr>
        <p:spPr>
          <a:xfrm>
            <a:off x="2590800" y="6356350"/>
            <a:ext cx="3962400" cy="365125"/>
          </a:xfrm>
        </p:spPr>
        <p:txBody>
          <a:bodyPr/>
          <a:lstStyle>
            <a:lvl1pPr>
              <a:defRPr>
                <a:solidFill>
                  <a:srgbClr val="FFC000"/>
                </a:solidFill>
              </a:defRPr>
            </a:lvl1pPr>
          </a:lstStyle>
          <a:p>
            <a:pPr>
              <a:defRPr/>
            </a:pPr>
            <a:r>
              <a:rPr lang="en-US" dirty="0"/>
              <a:t>FAST-NUCES </a:t>
            </a:r>
            <a:r>
              <a:rPr lang="en-US" dirty="0" smtClean="0"/>
              <a:t>CS449-PIT.</a:t>
            </a:r>
            <a:endParaRPr lang="en-GB" dirty="0"/>
          </a:p>
        </p:txBody>
      </p:sp>
      <p:sp>
        <p:nvSpPr>
          <p:cNvPr id="9" name="Slide Number Placeholder 8"/>
          <p:cNvSpPr>
            <a:spLocks noGrp="1"/>
          </p:cNvSpPr>
          <p:nvPr>
            <p:ph type="sldNum" sz="quarter" idx="12"/>
          </p:nvPr>
        </p:nvSpPr>
        <p:spPr/>
        <p:txBody>
          <a:bodyPr/>
          <a:lstStyle>
            <a:lvl1pPr>
              <a:defRPr>
                <a:solidFill>
                  <a:srgbClr val="FFC000"/>
                </a:solidFill>
              </a:defRPr>
            </a:lvl1pPr>
          </a:lstStyle>
          <a:p>
            <a:pPr>
              <a:defRPr/>
            </a:pPr>
            <a:fld id="{9B0A8DFE-4B25-41BC-A66F-6852ED428F1D}" type="slidenum">
              <a:rPr lang="en-GB" smtClean="0"/>
              <a:pPr>
                <a:defRPr/>
              </a:pPr>
              <a:t>‹#›</a:t>
            </a:fld>
            <a:endParaRPr lang="en-GB" dirty="0"/>
          </a:p>
        </p:txBody>
      </p:sp>
    </p:spTree>
    <p:extLst>
      <p:ext uri="{BB962C8B-B14F-4D97-AF65-F5344CB8AC3E}">
        <p14:creationId xmlns:p14="http://schemas.microsoft.com/office/powerpoint/2010/main" val="242246603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solidFill>
                  <a:srgbClr val="FFC000"/>
                </a:solidFill>
              </a:defRPr>
            </a:lvl1pPr>
          </a:lstStyle>
          <a:p>
            <a:pPr>
              <a:defRPr/>
            </a:pPr>
            <a:fld id="{65C1D32C-9720-4319-9BB9-9140FF943422}" type="datetime1">
              <a:rPr lang="en-US" smtClean="0"/>
              <a:t>12/28/2020</a:t>
            </a:fld>
            <a:endParaRPr lang="en-GB" dirty="0"/>
          </a:p>
        </p:txBody>
      </p:sp>
      <p:sp>
        <p:nvSpPr>
          <p:cNvPr id="4" name="Footer Placeholder 3"/>
          <p:cNvSpPr>
            <a:spLocks noGrp="1"/>
          </p:cNvSpPr>
          <p:nvPr>
            <p:ph type="ftr" sz="quarter" idx="11"/>
          </p:nvPr>
        </p:nvSpPr>
        <p:spPr>
          <a:xfrm>
            <a:off x="2590800" y="6356350"/>
            <a:ext cx="3962400" cy="365125"/>
          </a:xfrm>
        </p:spPr>
        <p:txBody>
          <a:bodyPr/>
          <a:lstStyle>
            <a:lvl1pPr>
              <a:defRPr>
                <a:solidFill>
                  <a:srgbClr val="FFC000"/>
                </a:solidFill>
              </a:defRPr>
            </a:lvl1pPr>
          </a:lstStyle>
          <a:p>
            <a:pPr>
              <a:defRPr/>
            </a:pPr>
            <a:r>
              <a:rPr lang="en-US" dirty="0"/>
              <a:t>FAST-NUCES </a:t>
            </a:r>
            <a:r>
              <a:rPr lang="en-US" dirty="0" smtClean="0"/>
              <a:t>CS449-PIT.</a:t>
            </a:r>
            <a:endParaRPr lang="en-GB" dirty="0"/>
          </a:p>
        </p:txBody>
      </p:sp>
      <p:sp>
        <p:nvSpPr>
          <p:cNvPr id="5" name="Slide Number Placeholder 4"/>
          <p:cNvSpPr>
            <a:spLocks noGrp="1"/>
          </p:cNvSpPr>
          <p:nvPr>
            <p:ph type="sldNum" sz="quarter" idx="12"/>
          </p:nvPr>
        </p:nvSpPr>
        <p:spPr/>
        <p:txBody>
          <a:bodyPr/>
          <a:lstStyle>
            <a:lvl1pPr>
              <a:defRPr>
                <a:solidFill>
                  <a:srgbClr val="FFC000"/>
                </a:solidFill>
              </a:defRPr>
            </a:lvl1pPr>
          </a:lstStyle>
          <a:p>
            <a:pPr>
              <a:defRPr/>
            </a:pPr>
            <a:fld id="{5D9AC089-C761-41E8-880D-EB49229A1FFB}" type="slidenum">
              <a:rPr lang="en-GB" smtClean="0"/>
              <a:pPr>
                <a:defRPr/>
              </a:pPr>
              <a:t>‹#›</a:t>
            </a:fld>
            <a:endParaRPr lang="en-GB" dirty="0"/>
          </a:p>
        </p:txBody>
      </p:sp>
    </p:spTree>
    <p:extLst>
      <p:ext uri="{BB962C8B-B14F-4D97-AF65-F5344CB8AC3E}">
        <p14:creationId xmlns:p14="http://schemas.microsoft.com/office/powerpoint/2010/main" val="113906530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rgbClr val="FFC000"/>
                </a:solidFill>
              </a:defRPr>
            </a:lvl1pPr>
          </a:lstStyle>
          <a:p>
            <a:pPr>
              <a:defRPr/>
            </a:pPr>
            <a:fld id="{1B6908B4-417C-476C-8C91-1AEF74BC7CE7}" type="datetime1">
              <a:rPr lang="en-US" smtClean="0"/>
              <a:t>12/28/2020</a:t>
            </a:fld>
            <a:endParaRPr lang="en-GB" dirty="0"/>
          </a:p>
        </p:txBody>
      </p:sp>
      <p:sp>
        <p:nvSpPr>
          <p:cNvPr id="3" name="Footer Placeholder 2"/>
          <p:cNvSpPr>
            <a:spLocks noGrp="1"/>
          </p:cNvSpPr>
          <p:nvPr>
            <p:ph type="ftr" sz="quarter" idx="11"/>
          </p:nvPr>
        </p:nvSpPr>
        <p:spPr>
          <a:xfrm>
            <a:off x="2590800" y="6356350"/>
            <a:ext cx="3962400" cy="365125"/>
          </a:xfrm>
        </p:spPr>
        <p:txBody>
          <a:bodyPr/>
          <a:lstStyle>
            <a:lvl1pPr>
              <a:defRPr>
                <a:solidFill>
                  <a:srgbClr val="FFC000"/>
                </a:solidFill>
              </a:defRPr>
            </a:lvl1pPr>
          </a:lstStyle>
          <a:p>
            <a:pPr>
              <a:defRPr/>
            </a:pPr>
            <a:r>
              <a:rPr lang="en-US" dirty="0"/>
              <a:t>FAST-NUCES </a:t>
            </a:r>
            <a:r>
              <a:rPr lang="en-US" dirty="0" smtClean="0"/>
              <a:t>CS449-PIT.</a:t>
            </a:r>
            <a:endParaRPr lang="en-GB" dirty="0"/>
          </a:p>
        </p:txBody>
      </p:sp>
      <p:sp>
        <p:nvSpPr>
          <p:cNvPr id="4" name="Slide Number Placeholder 3"/>
          <p:cNvSpPr>
            <a:spLocks noGrp="1"/>
          </p:cNvSpPr>
          <p:nvPr>
            <p:ph type="sldNum" sz="quarter" idx="12"/>
          </p:nvPr>
        </p:nvSpPr>
        <p:spPr/>
        <p:txBody>
          <a:bodyPr/>
          <a:lstStyle>
            <a:lvl1pPr>
              <a:defRPr>
                <a:solidFill>
                  <a:srgbClr val="FFC000"/>
                </a:solidFill>
              </a:defRPr>
            </a:lvl1pPr>
          </a:lstStyle>
          <a:p>
            <a:pPr>
              <a:defRPr/>
            </a:pPr>
            <a:fld id="{673C0515-7E8E-48D8-BBA9-852E11952092}" type="slidenum">
              <a:rPr lang="en-GB" smtClean="0"/>
              <a:pPr>
                <a:defRPr/>
              </a:pPr>
              <a:t>‹#›</a:t>
            </a:fld>
            <a:endParaRPr lang="en-GB" dirty="0"/>
          </a:p>
        </p:txBody>
      </p:sp>
    </p:spTree>
    <p:extLst>
      <p:ext uri="{BB962C8B-B14F-4D97-AF65-F5344CB8AC3E}">
        <p14:creationId xmlns:p14="http://schemas.microsoft.com/office/powerpoint/2010/main" val="238540634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C000"/>
                </a:solidFill>
              </a:defRPr>
            </a:lvl1pPr>
          </a:lstStyle>
          <a:p>
            <a:pPr>
              <a:defRPr/>
            </a:pPr>
            <a:fld id="{B2AF8573-7B66-4BAA-8099-1A79124F0BE6}" type="datetime1">
              <a:rPr lang="en-US" smtClean="0"/>
              <a:t>12/28/2020</a:t>
            </a:fld>
            <a:endParaRPr lang="en-GB" dirty="0"/>
          </a:p>
        </p:txBody>
      </p:sp>
      <p:sp>
        <p:nvSpPr>
          <p:cNvPr id="6" name="Footer Placeholder 5"/>
          <p:cNvSpPr>
            <a:spLocks noGrp="1"/>
          </p:cNvSpPr>
          <p:nvPr>
            <p:ph type="ftr" sz="quarter" idx="11"/>
          </p:nvPr>
        </p:nvSpPr>
        <p:spPr/>
        <p:txBody>
          <a:bodyPr/>
          <a:lstStyle>
            <a:lvl1pPr>
              <a:defRPr>
                <a:solidFill>
                  <a:srgbClr val="FFC000"/>
                </a:solidFill>
              </a:defRPr>
            </a:lvl1pPr>
          </a:lstStyle>
          <a:p>
            <a:pPr>
              <a:defRPr/>
            </a:pPr>
            <a:r>
              <a:rPr lang="en-US" dirty="0"/>
              <a:t>FAST-NUCES </a:t>
            </a:r>
            <a:r>
              <a:rPr lang="en-US" dirty="0" smtClean="0"/>
              <a:t>CS449-PIT.</a:t>
            </a:r>
            <a:endParaRPr lang="en-GB" dirty="0"/>
          </a:p>
        </p:txBody>
      </p:sp>
      <p:sp>
        <p:nvSpPr>
          <p:cNvPr id="7" name="Slide Number Placeholder 6"/>
          <p:cNvSpPr>
            <a:spLocks noGrp="1"/>
          </p:cNvSpPr>
          <p:nvPr>
            <p:ph type="sldNum" sz="quarter" idx="12"/>
          </p:nvPr>
        </p:nvSpPr>
        <p:spPr/>
        <p:txBody>
          <a:bodyPr/>
          <a:lstStyle>
            <a:lvl1pPr>
              <a:defRPr>
                <a:solidFill>
                  <a:srgbClr val="FFC000"/>
                </a:solidFill>
              </a:defRPr>
            </a:lvl1pPr>
          </a:lstStyle>
          <a:p>
            <a:pPr>
              <a:defRPr/>
            </a:pPr>
            <a:fld id="{EF11C5E9-389B-46EB-A5AA-9CD55AC298B4}" type="slidenum">
              <a:rPr lang="en-GB" smtClean="0"/>
              <a:pPr>
                <a:defRPr/>
              </a:pPr>
              <a:t>‹#›</a:t>
            </a:fld>
            <a:endParaRPr lang="en-GB" dirty="0"/>
          </a:p>
        </p:txBody>
      </p:sp>
    </p:spTree>
    <p:extLst>
      <p:ext uri="{BB962C8B-B14F-4D97-AF65-F5344CB8AC3E}">
        <p14:creationId xmlns:p14="http://schemas.microsoft.com/office/powerpoint/2010/main" val="110198003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theme" Target="../theme/theme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5C3E29F8-1052-4A87-9AA8-5FB1F5A825F4}" type="datetime1">
              <a:rPr lang="en-US" smtClean="0">
                <a:solidFill>
                  <a:prstClr val="black">
                    <a:tint val="75000"/>
                  </a:prstClr>
                </a:solidFill>
              </a:rPr>
              <a:t>12/28/2020</a:t>
            </a:fld>
            <a:endParaRPr lang="en-GB" dirty="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n-US" dirty="0">
                <a:solidFill>
                  <a:prstClr val="black">
                    <a:tint val="75000"/>
                  </a:prstClr>
                </a:solidFill>
              </a:rPr>
              <a:t>FAST-NUCES </a:t>
            </a:r>
            <a:r>
              <a:rPr lang="en-US" dirty="0" smtClean="0">
                <a:solidFill>
                  <a:prstClr val="black">
                    <a:tint val="75000"/>
                  </a:prstClr>
                </a:solidFill>
              </a:rPr>
              <a:t>CS449-PIT.</a:t>
            </a:r>
            <a:endParaRPr lang="en-GB" dirty="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1425350E-598E-4280-BC79-624AA62C3653}" type="slidenum">
              <a:rPr lang="en-GB" smtClean="0">
                <a:solidFill>
                  <a:prstClr val="black">
                    <a:tint val="75000"/>
                  </a:prstClr>
                </a:solidFill>
              </a:rPr>
              <a:pPr>
                <a:defRPr/>
              </a:pPr>
              <a:t>‹#›</a:t>
            </a:fld>
            <a:endParaRPr lang="en-GB" dirty="0">
              <a:solidFill>
                <a:prstClr val="black">
                  <a:tint val="75000"/>
                </a:prstClr>
              </a:solidFill>
            </a:endParaRPr>
          </a:p>
        </p:txBody>
      </p:sp>
    </p:spTree>
    <p:extLst>
      <p:ext uri="{BB962C8B-B14F-4D97-AF65-F5344CB8AC3E}">
        <p14:creationId xmlns:p14="http://schemas.microsoft.com/office/powerpoint/2010/main" val="15944116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285"/>
            <a:ext cx="1952272" cy="6852968"/>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5C3E29F8-1052-4A87-9AA8-5FB1F5A825F4}" type="datetime1">
              <a:rPr lang="en-US" smtClean="0">
                <a:solidFill>
                  <a:prstClr val="black">
                    <a:tint val="75000"/>
                  </a:prstClr>
                </a:solidFill>
              </a:rPr>
              <a:t>12/28/2020</a:t>
            </a:fld>
            <a:endParaRPr lang="en-GB" dirty="0">
              <a:solidFill>
                <a:prstClr val="black">
                  <a:tint val="75000"/>
                </a:prstClr>
              </a:solidFill>
            </a:endParaRPr>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r>
              <a:rPr lang="en-US" dirty="0" smtClean="0">
                <a:solidFill>
                  <a:prstClr val="black">
                    <a:tint val="75000"/>
                  </a:prstClr>
                </a:solidFill>
              </a:rPr>
              <a:t>FAST-NUCES </a:t>
            </a:r>
            <a:r>
              <a:rPr lang="en-US" dirty="0" smtClean="0">
                <a:solidFill>
                  <a:prstClr val="black">
                    <a:tint val="75000"/>
                  </a:prstClr>
                </a:solidFill>
              </a:rPr>
              <a:t>CS449-PIT.</a:t>
            </a:r>
            <a:endParaRPr lang="en-GB" dirty="0">
              <a:solidFill>
                <a:prstClr val="black">
                  <a:tint val="75000"/>
                </a:prstClr>
              </a:solidFill>
            </a:endParaRPr>
          </a:p>
        </p:txBody>
      </p:sp>
      <p:sp>
        <p:nvSpPr>
          <p:cNvPr id="6" name="Slide Number Placeholder 5"/>
          <p:cNvSpPr>
            <a:spLocks noGrp="1"/>
          </p:cNvSpPr>
          <p:nvPr>
            <p:ph type="sldNum" sz="quarter" idx="4"/>
          </p:nvPr>
        </p:nvSpPr>
        <p:spPr bwMode="gray">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pPr>
              <a:defRPr/>
            </a:pPr>
            <a:fld id="{1425350E-598E-4280-BC79-624AA62C3653}" type="slidenum">
              <a:rPr lang="en-GB" smtClean="0">
                <a:solidFill>
                  <a:prstClr val="black">
                    <a:tint val="75000"/>
                  </a:prstClr>
                </a:solidFill>
              </a:rPr>
              <a:pPr>
                <a:defRPr/>
              </a:pPr>
              <a:t>‹#›</a:t>
            </a:fld>
            <a:endParaRPr lang="en-GB" dirty="0">
              <a:solidFill>
                <a:prstClr val="black">
                  <a:tint val="75000"/>
                </a:prstClr>
              </a:solidFill>
            </a:endParaRPr>
          </a:p>
        </p:txBody>
      </p:sp>
    </p:spTree>
    <p:extLst>
      <p:ext uri="{BB962C8B-B14F-4D97-AF65-F5344CB8AC3E}">
        <p14:creationId xmlns:p14="http://schemas.microsoft.com/office/powerpoint/2010/main" val="2064687755"/>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Lst>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hf hdr="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1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hyperlink" Target="http://www.hmso.gov.uk/acts.htm#acts" TargetMode="External"/><Relationship Id="rId7" Type="http://schemas.openxmlformats.org/officeDocument/2006/relationships/image" Target="../media/image25.wmf"/><Relationship Id="rId2" Type="http://schemas.openxmlformats.org/officeDocument/2006/relationships/slideLayout" Target="../slideLayouts/slideLayout17.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hyperlink" Target="http://www.nr3c.gov.pk/cscouts.html" TargetMode="External"/><Relationship Id="rId4" Type="http://schemas.openxmlformats.org/officeDocument/2006/relationships/hyperlink" Target="http://www.nr3c.gov.pk/" TargetMode="External"/><Relationship Id="rId9" Type="http://schemas.openxmlformats.org/officeDocument/2006/relationships/image" Target="../media/image26.wmf"/></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a:xfrm>
            <a:off x="609600" y="1848336"/>
            <a:ext cx="7634808" cy="894864"/>
          </a:xfrm>
        </p:spPr>
        <p:txBody>
          <a:bodyPr>
            <a:normAutofit fontScale="90000"/>
          </a:bodyPr>
          <a:lstStyle/>
          <a:p>
            <a:r>
              <a:rPr lang="en-US" dirty="0"/>
              <a:t>Computer Misuse</a:t>
            </a:r>
            <a:endParaRPr lang="en-GB" dirty="0"/>
          </a:p>
        </p:txBody>
      </p:sp>
      <p:sp>
        <p:nvSpPr>
          <p:cNvPr id="17412" name="TextBox 1"/>
          <p:cNvSpPr txBox="1">
            <a:spLocks noChangeArrowheads="1"/>
          </p:cNvSpPr>
          <p:nvPr/>
        </p:nvSpPr>
        <p:spPr bwMode="auto">
          <a:xfrm>
            <a:off x="1670050" y="5895975"/>
            <a:ext cx="67675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algn="ctr"/>
            <a:r>
              <a:rPr lang="en-US" sz="1800" dirty="0" smtClean="0">
                <a:solidFill>
                  <a:srgbClr val="FFC000"/>
                </a:solidFill>
              </a:rPr>
              <a:t>CS449-Professional </a:t>
            </a:r>
            <a:r>
              <a:rPr lang="en-US" sz="1800" dirty="0">
                <a:solidFill>
                  <a:srgbClr val="FFC000"/>
                </a:solidFill>
              </a:rPr>
              <a:t>Issues in Information Technology</a:t>
            </a:r>
          </a:p>
        </p:txBody>
      </p:sp>
      <p:sp>
        <p:nvSpPr>
          <p:cNvPr id="17413" name="TextBox 3"/>
          <p:cNvSpPr txBox="1">
            <a:spLocks noChangeArrowheads="1"/>
          </p:cNvSpPr>
          <p:nvPr/>
        </p:nvSpPr>
        <p:spPr bwMode="auto">
          <a:xfrm>
            <a:off x="2051050" y="6264275"/>
            <a:ext cx="58340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algn="ctr"/>
            <a:r>
              <a:rPr lang="en-US" sz="1600" dirty="0">
                <a:solidFill>
                  <a:srgbClr val="FFC000"/>
                </a:solidFill>
              </a:rPr>
              <a:t>Course Instructor: </a:t>
            </a:r>
            <a:r>
              <a:rPr lang="en-US" sz="1600" dirty="0" smtClean="0">
                <a:solidFill>
                  <a:srgbClr val="FFC000"/>
                </a:solidFill>
              </a:rPr>
              <a:t>Saeeda Kanwal</a:t>
            </a:r>
            <a:endParaRPr lang="en-US" sz="1600" dirty="0">
              <a:solidFill>
                <a:srgbClr val="FFC000"/>
              </a:solidFill>
            </a:endParaRPr>
          </a:p>
        </p:txBody>
      </p:sp>
    </p:spTree>
    <p:extLst>
      <p:ext uri="{BB962C8B-B14F-4D97-AF65-F5344CB8AC3E}">
        <p14:creationId xmlns:p14="http://schemas.microsoft.com/office/powerpoint/2010/main" val="345961718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410"/>
                                        </p:tgtEl>
                                        <p:attrNameLst>
                                          <p:attrName>style.visibility</p:attrName>
                                        </p:attrNameLst>
                                      </p:cBhvr>
                                      <p:to>
                                        <p:strVal val="visible"/>
                                      </p:to>
                                    </p:set>
                                    <p:anim calcmode="lin" valueType="num">
                                      <p:cBhvr additive="base">
                                        <p:cTn id="7" dur="500" fill="hold"/>
                                        <p:tgtEl>
                                          <p:spTgt spid="17410"/>
                                        </p:tgtEl>
                                        <p:attrNameLst>
                                          <p:attrName>ppt_x</p:attrName>
                                        </p:attrNameLst>
                                      </p:cBhvr>
                                      <p:tavLst>
                                        <p:tav tm="0">
                                          <p:val>
                                            <p:strVal val="#ppt_x"/>
                                          </p:val>
                                        </p:tav>
                                        <p:tav tm="100000">
                                          <p:val>
                                            <p:strVal val="#ppt_x"/>
                                          </p:val>
                                        </p:tav>
                                      </p:tavLst>
                                    </p:anim>
                                    <p:anim calcmode="lin" valueType="num">
                                      <p:cBhvr additive="base">
                                        <p:cTn id="8" dur="500" fill="hold"/>
                                        <p:tgtEl>
                                          <p:spTgt spid="174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Fraud</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29200" y="2438400"/>
            <a:ext cx="4114800" cy="2933700"/>
          </a:xfrm>
        </p:spPr>
      </p:pic>
      <p:sp>
        <p:nvSpPr>
          <p:cNvPr id="4" name="Date Placeholder 3"/>
          <p:cNvSpPr>
            <a:spLocks noGrp="1"/>
          </p:cNvSpPr>
          <p:nvPr>
            <p:ph type="dt" sz="half" idx="10"/>
          </p:nvPr>
        </p:nvSpPr>
        <p:spPr>
          <a:xfrm>
            <a:off x="7658903" y="6135089"/>
            <a:ext cx="879877" cy="370171"/>
          </a:xfrm>
        </p:spPr>
        <p:txBody>
          <a:bodyPr/>
          <a:lstStyle/>
          <a:p>
            <a:pPr>
              <a:defRPr/>
            </a:pPr>
            <a:fld id="{625F52A7-7EAC-4A85-A448-C6C60161A310}" type="datetime1">
              <a:rPr lang="en-US" smtClean="0"/>
              <a:t>12/28/2020</a:t>
            </a:fld>
            <a:endParaRPr lang="en-GB" dirty="0"/>
          </a:p>
        </p:txBody>
      </p:sp>
      <p:sp>
        <p:nvSpPr>
          <p:cNvPr id="5" name="Footer Placeholder 4"/>
          <p:cNvSpPr>
            <a:spLocks noGrp="1"/>
          </p:cNvSpPr>
          <p:nvPr>
            <p:ph type="ftr" sz="quarter" idx="11"/>
          </p:nvPr>
        </p:nvSpPr>
        <p:spPr/>
        <p:txBody>
          <a:bodyPr/>
          <a:lstStyle/>
          <a:p>
            <a:pPr>
              <a:defRPr/>
            </a:pPr>
            <a:r>
              <a:rPr lang="en-US" dirty="0" smtClean="0"/>
              <a:t>FAST-NUCES </a:t>
            </a:r>
            <a:r>
              <a:rPr lang="en-US" dirty="0" smtClean="0"/>
              <a:t>CS449-PIT.</a:t>
            </a:r>
            <a:endParaRPr lang="en-GB" dirty="0"/>
          </a:p>
        </p:txBody>
      </p:sp>
      <p:sp>
        <p:nvSpPr>
          <p:cNvPr id="6" name="Slide Number Placeholder 5"/>
          <p:cNvSpPr>
            <a:spLocks noGrp="1"/>
          </p:cNvSpPr>
          <p:nvPr>
            <p:ph type="sldNum" sz="quarter" idx="12"/>
          </p:nvPr>
        </p:nvSpPr>
        <p:spPr/>
        <p:txBody>
          <a:bodyPr/>
          <a:lstStyle/>
          <a:p>
            <a:pPr>
              <a:defRPr/>
            </a:pPr>
            <a:fld id="{7C3995B0-1D2E-4DDC-BC34-E94122BB0B4E}" type="slidenum">
              <a:rPr lang="en-GB" smtClean="0"/>
              <a:pPr>
                <a:defRPr/>
              </a:pPr>
              <a:t>10</a:t>
            </a:fld>
            <a:endParaRPr lang="en-GB"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344" y="1348411"/>
            <a:ext cx="4401952" cy="2314575"/>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10833" r="12500" b="10000"/>
          <a:stretch/>
        </p:blipFill>
        <p:spPr>
          <a:xfrm>
            <a:off x="412562" y="3886200"/>
            <a:ext cx="4490557" cy="2819400"/>
          </a:xfrm>
          <a:prstGeom prst="rect">
            <a:avLst/>
          </a:prstGeom>
        </p:spPr>
      </p:pic>
    </p:spTree>
    <p:extLst>
      <p:ext uri="{BB962C8B-B14F-4D97-AF65-F5344CB8AC3E}">
        <p14:creationId xmlns:p14="http://schemas.microsoft.com/office/powerpoint/2010/main" val="22774296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 fraud</a:t>
            </a:r>
            <a:endParaRPr lang="en-US" dirty="0"/>
          </a:p>
        </p:txBody>
      </p:sp>
      <p:sp>
        <p:nvSpPr>
          <p:cNvPr id="4" name="Date Placeholder 3"/>
          <p:cNvSpPr>
            <a:spLocks noGrp="1"/>
          </p:cNvSpPr>
          <p:nvPr>
            <p:ph type="dt" sz="half" idx="10"/>
          </p:nvPr>
        </p:nvSpPr>
        <p:spPr/>
        <p:txBody>
          <a:bodyPr/>
          <a:lstStyle/>
          <a:p>
            <a:pPr>
              <a:defRPr/>
            </a:pPr>
            <a:fld id="{625F52A7-7EAC-4A85-A448-C6C60161A310}" type="datetime1">
              <a:rPr lang="en-US" smtClean="0"/>
              <a:t>12/28/2020</a:t>
            </a:fld>
            <a:endParaRPr lang="en-GB" dirty="0"/>
          </a:p>
        </p:txBody>
      </p:sp>
      <p:sp>
        <p:nvSpPr>
          <p:cNvPr id="5" name="Footer Placeholder 4"/>
          <p:cNvSpPr>
            <a:spLocks noGrp="1"/>
          </p:cNvSpPr>
          <p:nvPr>
            <p:ph type="ftr" sz="quarter" idx="11"/>
          </p:nvPr>
        </p:nvSpPr>
        <p:spPr/>
        <p:txBody>
          <a:bodyPr/>
          <a:lstStyle/>
          <a:p>
            <a:pPr>
              <a:defRPr/>
            </a:pPr>
            <a:r>
              <a:rPr lang="en-US" dirty="0" smtClean="0"/>
              <a:t>FAST-NUCES </a:t>
            </a:r>
            <a:r>
              <a:rPr lang="en-US" dirty="0" smtClean="0"/>
              <a:t>CS449-PIT.</a:t>
            </a:r>
            <a:endParaRPr lang="en-GB" dirty="0"/>
          </a:p>
        </p:txBody>
      </p:sp>
      <p:sp>
        <p:nvSpPr>
          <p:cNvPr id="6" name="Slide Number Placeholder 5"/>
          <p:cNvSpPr>
            <a:spLocks noGrp="1"/>
          </p:cNvSpPr>
          <p:nvPr>
            <p:ph type="sldNum" sz="quarter" idx="12"/>
          </p:nvPr>
        </p:nvSpPr>
        <p:spPr/>
        <p:txBody>
          <a:bodyPr/>
          <a:lstStyle/>
          <a:p>
            <a:pPr>
              <a:defRPr/>
            </a:pPr>
            <a:fld id="{7C3995B0-1D2E-4DDC-BC34-E94122BB0B4E}" type="slidenum">
              <a:rPr lang="en-GB" smtClean="0"/>
              <a:pPr>
                <a:defRPr/>
              </a:pPr>
              <a:t>11</a:t>
            </a:fld>
            <a:endParaRPr lang="en-GB" dirty="0"/>
          </a:p>
        </p:txBody>
      </p:sp>
      <p:pic>
        <p:nvPicPr>
          <p:cNvPr id="7" name="Content Placeholder 6"/>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2842" t="14613" r="52526" b="9558"/>
          <a:stretch/>
        </p:blipFill>
        <p:spPr>
          <a:xfrm>
            <a:off x="2819400" y="1676400"/>
            <a:ext cx="3337502" cy="3778250"/>
          </a:xfrm>
          <a:prstGeom prst="rect">
            <a:avLst/>
          </a:prstGeom>
        </p:spPr>
      </p:pic>
    </p:spTree>
    <p:extLst>
      <p:ext uri="{BB962C8B-B14F-4D97-AF65-F5344CB8AC3E}">
        <p14:creationId xmlns:p14="http://schemas.microsoft.com/office/powerpoint/2010/main" val="395573634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l" defTabSz="457200" rtl="0">
              <a:spcBef>
                <a:spcPct val="0"/>
              </a:spcBef>
            </a:pPr>
            <a:r>
              <a:rPr lang="en-US" sz="3200" dirty="0">
                <a:solidFill>
                  <a:schemeClr val="tx1"/>
                </a:solidFill>
                <a:latin typeface="+mn-lt"/>
              </a:rPr>
              <a:t>Program fraud (salami-slicing) </a:t>
            </a:r>
            <a:r>
              <a:rPr lang="en-US" dirty="0"/>
              <a:t/>
            </a:r>
            <a:br>
              <a:rPr lang="en-US" dirty="0"/>
            </a:b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2600" y="2130919"/>
            <a:ext cx="5829985" cy="3778250"/>
          </a:xfrm>
        </p:spPr>
      </p:pic>
      <p:sp>
        <p:nvSpPr>
          <p:cNvPr id="4" name="Date Placeholder 3"/>
          <p:cNvSpPr>
            <a:spLocks noGrp="1"/>
          </p:cNvSpPr>
          <p:nvPr>
            <p:ph type="dt" sz="half" idx="10"/>
          </p:nvPr>
        </p:nvSpPr>
        <p:spPr>
          <a:xfrm>
            <a:off x="7658903" y="6135089"/>
            <a:ext cx="879877" cy="370171"/>
          </a:xfrm>
        </p:spPr>
        <p:txBody>
          <a:bodyPr/>
          <a:lstStyle/>
          <a:p>
            <a:pPr>
              <a:defRPr/>
            </a:pPr>
            <a:fld id="{625F52A7-7EAC-4A85-A448-C6C60161A310}" type="datetime1">
              <a:rPr lang="en-US" smtClean="0"/>
              <a:t>12/28/2020</a:t>
            </a:fld>
            <a:endParaRPr lang="en-GB" dirty="0"/>
          </a:p>
        </p:txBody>
      </p:sp>
      <p:sp>
        <p:nvSpPr>
          <p:cNvPr id="5" name="Footer Placeholder 4"/>
          <p:cNvSpPr>
            <a:spLocks noGrp="1"/>
          </p:cNvSpPr>
          <p:nvPr>
            <p:ph type="ftr" sz="quarter" idx="11"/>
          </p:nvPr>
        </p:nvSpPr>
        <p:spPr/>
        <p:txBody>
          <a:bodyPr/>
          <a:lstStyle/>
          <a:p>
            <a:pPr>
              <a:defRPr/>
            </a:pPr>
            <a:r>
              <a:rPr lang="en-US" dirty="0" smtClean="0"/>
              <a:t>FAST-NUCES </a:t>
            </a:r>
            <a:r>
              <a:rPr lang="en-US" dirty="0" smtClean="0"/>
              <a:t>CS449-PIT.</a:t>
            </a:r>
            <a:endParaRPr lang="en-GB" dirty="0"/>
          </a:p>
        </p:txBody>
      </p:sp>
      <p:sp>
        <p:nvSpPr>
          <p:cNvPr id="6" name="Slide Number Placeholder 5"/>
          <p:cNvSpPr>
            <a:spLocks noGrp="1"/>
          </p:cNvSpPr>
          <p:nvPr>
            <p:ph type="sldNum" sz="quarter" idx="12"/>
          </p:nvPr>
        </p:nvSpPr>
        <p:spPr/>
        <p:txBody>
          <a:bodyPr/>
          <a:lstStyle/>
          <a:p>
            <a:pPr>
              <a:defRPr/>
            </a:pPr>
            <a:fld id="{7C3995B0-1D2E-4DDC-BC34-E94122BB0B4E}" type="slidenum">
              <a:rPr lang="en-GB" smtClean="0"/>
              <a:pPr>
                <a:defRPr/>
              </a:pPr>
              <a:t>12</a:t>
            </a:fld>
            <a:endParaRPr lang="en-GB" dirty="0"/>
          </a:p>
        </p:txBody>
      </p:sp>
    </p:spTree>
    <p:extLst>
      <p:ext uri="{BB962C8B-B14F-4D97-AF65-F5344CB8AC3E}">
        <p14:creationId xmlns:p14="http://schemas.microsoft.com/office/powerpoint/2010/main" val="339649763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8229600" cy="685800"/>
          </a:xfrm>
        </p:spPr>
        <p:txBody>
          <a:bodyPr>
            <a:normAutofit/>
          </a:bodyPr>
          <a:lstStyle/>
          <a:p>
            <a:r>
              <a:rPr lang="en-GB" dirty="0">
                <a:effectLst>
                  <a:outerShdw blurRad="38100" dist="38100" dir="2700000" algn="tl">
                    <a:srgbClr val="000000">
                      <a:alpha val="43137"/>
                    </a:srgbClr>
                  </a:outerShdw>
                </a:effectLst>
              </a:rPr>
              <a:t>Computer Fraud</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48965" y="1447801"/>
            <a:ext cx="8229600" cy="4729890"/>
          </a:xfrm>
        </p:spPr>
        <p:txBody>
          <a:bodyPr>
            <a:normAutofit/>
          </a:bodyPr>
          <a:lstStyle/>
          <a:p>
            <a:pPr marL="0" indent="0">
              <a:lnSpc>
                <a:spcPct val="80000"/>
              </a:lnSpc>
              <a:buNone/>
            </a:pPr>
            <a:r>
              <a:rPr lang="en-GB" sz="2000" dirty="0">
                <a:solidFill>
                  <a:schemeClr val="tx1"/>
                </a:solidFill>
                <a:cs typeface="Times New Roman" pitchFamily="18" charset="0"/>
              </a:rPr>
              <a:t>The Law Commission defined computer fraud as:</a:t>
            </a:r>
          </a:p>
          <a:p>
            <a:pPr marL="0" indent="0">
              <a:lnSpc>
                <a:spcPct val="80000"/>
              </a:lnSpc>
              <a:buNone/>
            </a:pPr>
            <a:r>
              <a:rPr lang="en-GB" sz="2000" dirty="0">
                <a:solidFill>
                  <a:schemeClr val="tx1"/>
                </a:solidFill>
                <a:cs typeface="Times New Roman" pitchFamily="18" charset="0"/>
              </a:rPr>
              <a:t>. . . </a:t>
            </a:r>
            <a:r>
              <a:rPr lang="en-GB" sz="2000" i="1" dirty="0">
                <a:solidFill>
                  <a:schemeClr val="tx1"/>
                </a:solidFill>
                <a:cs typeface="Times New Roman" pitchFamily="18" charset="0"/>
              </a:rPr>
              <a:t>conduct that involves the manipulation of a computer, by whatever method, dishonestly obtain money, property, or some other advantage of value, or to cause loss.</a:t>
            </a:r>
          </a:p>
          <a:p>
            <a:pPr marL="609600" indent="-609600">
              <a:lnSpc>
                <a:spcPct val="80000"/>
              </a:lnSpc>
            </a:pPr>
            <a:endParaRPr lang="en-GB" sz="2000" dirty="0">
              <a:solidFill>
                <a:schemeClr val="tx1"/>
              </a:solidFill>
              <a:cs typeface="Times New Roman" pitchFamily="18" charset="0"/>
            </a:endParaRPr>
          </a:p>
          <a:p>
            <a:pPr marL="0" indent="0">
              <a:lnSpc>
                <a:spcPct val="80000"/>
              </a:lnSpc>
              <a:buNone/>
            </a:pPr>
            <a:r>
              <a:rPr lang="en-GB" sz="2000" dirty="0">
                <a:solidFill>
                  <a:schemeClr val="tx1"/>
                </a:solidFill>
                <a:cs typeface="Times New Roman" pitchFamily="18" charset="0"/>
              </a:rPr>
              <a:t>The main offences currently covering computer fraud:</a:t>
            </a:r>
          </a:p>
          <a:p>
            <a:pPr marL="609600" indent="-609600">
              <a:lnSpc>
                <a:spcPct val="80000"/>
              </a:lnSpc>
            </a:pPr>
            <a:endParaRPr lang="en-GB" sz="2000" dirty="0">
              <a:solidFill>
                <a:schemeClr val="tx1"/>
              </a:solidFill>
              <a:cs typeface="Times New Roman" pitchFamily="18" charset="0"/>
            </a:endParaRPr>
          </a:p>
          <a:p>
            <a:pPr marL="609600" indent="-609600">
              <a:lnSpc>
                <a:spcPct val="80000"/>
              </a:lnSpc>
              <a:buFontTx/>
              <a:buChar char="•"/>
            </a:pPr>
            <a:r>
              <a:rPr lang="en-GB" sz="2000" dirty="0">
                <a:solidFill>
                  <a:schemeClr val="tx1"/>
                </a:solidFill>
                <a:cs typeface="Times New Roman" pitchFamily="18" charset="0"/>
              </a:rPr>
              <a:t>fraud and theft</a:t>
            </a:r>
            <a:r>
              <a:rPr lang="en-GB" sz="2000" dirty="0" smtClean="0">
                <a:solidFill>
                  <a:schemeClr val="tx1"/>
                </a:solidFill>
                <a:cs typeface="Times New Roman" pitchFamily="18" charset="0"/>
              </a:rPr>
              <a:t>; </a:t>
            </a:r>
            <a:endParaRPr lang="en-GB" sz="2000" dirty="0">
              <a:solidFill>
                <a:schemeClr val="tx1"/>
              </a:solidFill>
              <a:cs typeface="Times New Roman" pitchFamily="18" charset="0"/>
            </a:endParaRPr>
          </a:p>
          <a:p>
            <a:pPr marL="609600" indent="-609600">
              <a:lnSpc>
                <a:spcPct val="80000"/>
              </a:lnSpc>
              <a:buFontTx/>
              <a:buChar char="•"/>
            </a:pPr>
            <a:r>
              <a:rPr lang="en-GB" sz="2000" dirty="0">
                <a:solidFill>
                  <a:schemeClr val="tx1"/>
                </a:solidFill>
                <a:cs typeface="Times New Roman" pitchFamily="18" charset="0"/>
              </a:rPr>
              <a:t>obtaining property by deception;</a:t>
            </a:r>
          </a:p>
          <a:p>
            <a:pPr marL="609600" indent="-609600">
              <a:lnSpc>
                <a:spcPct val="80000"/>
              </a:lnSpc>
              <a:buFontTx/>
              <a:buChar char="•"/>
            </a:pPr>
            <a:r>
              <a:rPr lang="en-GB" sz="2000" dirty="0">
                <a:solidFill>
                  <a:schemeClr val="tx1"/>
                </a:solidFill>
                <a:cs typeface="Times New Roman" pitchFamily="18" charset="0"/>
              </a:rPr>
              <a:t>false accounting;</a:t>
            </a:r>
          </a:p>
        </p:txBody>
      </p:sp>
      <p:sp>
        <p:nvSpPr>
          <p:cNvPr id="7" name="Date Placeholder 6">
            <a:extLst>
              <a:ext uri="{FF2B5EF4-FFF2-40B4-BE49-F238E27FC236}">
                <a16:creationId xmlns:a16="http://schemas.microsoft.com/office/drawing/2014/main" id="{30EE4387-CAD5-4D99-947E-614896D6F908}"/>
              </a:ext>
            </a:extLst>
          </p:cNvPr>
          <p:cNvSpPr>
            <a:spLocks noGrp="1"/>
          </p:cNvSpPr>
          <p:nvPr>
            <p:ph type="dt" sz="half" idx="10"/>
          </p:nvPr>
        </p:nvSpPr>
        <p:spPr/>
        <p:txBody>
          <a:bodyPr/>
          <a:lstStyle/>
          <a:p>
            <a:pPr>
              <a:defRPr/>
            </a:pPr>
            <a:fld id="{398BE8B3-7413-4791-972A-FE7EADA1F5E4}" type="datetime1">
              <a:rPr lang="en-US" smtClean="0"/>
              <a:t>12/28/2020</a:t>
            </a:fld>
            <a:endParaRPr lang="en-GB" dirty="0"/>
          </a:p>
        </p:txBody>
      </p:sp>
      <p:sp>
        <p:nvSpPr>
          <p:cNvPr id="8" name="Footer Placeholder 7">
            <a:extLst>
              <a:ext uri="{FF2B5EF4-FFF2-40B4-BE49-F238E27FC236}">
                <a16:creationId xmlns:a16="http://schemas.microsoft.com/office/drawing/2014/main" id="{E26B91BD-517D-425A-AF79-694384CB0E28}"/>
              </a:ext>
            </a:extLst>
          </p:cNvPr>
          <p:cNvSpPr>
            <a:spLocks noGrp="1"/>
          </p:cNvSpPr>
          <p:nvPr>
            <p:ph type="ftr" sz="quarter" idx="11"/>
          </p:nvPr>
        </p:nvSpPr>
        <p:spPr/>
        <p:txBody>
          <a:bodyPr/>
          <a:lstStyle/>
          <a:p>
            <a:pPr>
              <a:defRPr/>
            </a:pPr>
            <a:r>
              <a:rPr lang="en-US" dirty="0"/>
              <a:t>FAST-NUCES </a:t>
            </a:r>
            <a:r>
              <a:rPr lang="en-US" dirty="0" smtClean="0"/>
              <a:t>CS449-PIT.</a:t>
            </a:r>
            <a:endParaRPr lang="en-GB" dirty="0"/>
          </a:p>
        </p:txBody>
      </p:sp>
      <p:sp>
        <p:nvSpPr>
          <p:cNvPr id="9" name="Slide Number Placeholder 8">
            <a:extLst>
              <a:ext uri="{FF2B5EF4-FFF2-40B4-BE49-F238E27FC236}">
                <a16:creationId xmlns:a16="http://schemas.microsoft.com/office/drawing/2014/main" id="{55626A56-E72E-48A8-8841-AA989CC3D9A5}"/>
              </a:ext>
            </a:extLst>
          </p:cNvPr>
          <p:cNvSpPr>
            <a:spLocks noGrp="1"/>
          </p:cNvSpPr>
          <p:nvPr>
            <p:ph type="sldNum" sz="quarter" idx="12"/>
          </p:nvPr>
        </p:nvSpPr>
        <p:spPr/>
        <p:txBody>
          <a:bodyPr/>
          <a:lstStyle/>
          <a:p>
            <a:pPr>
              <a:defRPr/>
            </a:pPr>
            <a:fld id="{7C3995B0-1D2E-4DDC-BC34-E94122BB0B4E}" type="slidenum">
              <a:rPr lang="en-GB" smtClean="0"/>
              <a:pPr>
                <a:defRPr/>
              </a:pPr>
              <a:t>13</a:t>
            </a:fld>
            <a:endParaRPr lang="en-GB" dirty="0"/>
          </a:p>
        </p:txBody>
      </p:sp>
    </p:spTree>
    <p:extLst>
      <p:ext uri="{BB962C8B-B14F-4D97-AF65-F5344CB8AC3E}">
        <p14:creationId xmlns:p14="http://schemas.microsoft.com/office/powerpoint/2010/main" val="111180134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ctrTitle"/>
          </p:nvPr>
        </p:nvSpPr>
        <p:spPr>
          <a:xfrm>
            <a:off x="179388" y="0"/>
            <a:ext cx="8785225" cy="685801"/>
          </a:xfrm>
        </p:spPr>
        <p:txBody>
          <a:bodyPr>
            <a:normAutofit/>
          </a:bodyPr>
          <a:lstStyle/>
          <a:p>
            <a:pPr eaLnBrk="1" hangingPunct="1"/>
            <a:r>
              <a:rPr lang="en-GB" sz="3600" dirty="0">
                <a:effectLst>
                  <a:outerShdw blurRad="38100" dist="38100" dir="2700000" algn="tl">
                    <a:srgbClr val="000000">
                      <a:alpha val="43137"/>
                    </a:srgbClr>
                  </a:outerShdw>
                </a:effectLst>
                <a:latin typeface="+mn-lt"/>
              </a:rPr>
              <a:t>Unauthorised Obtaining of Information</a:t>
            </a:r>
          </a:p>
        </p:txBody>
      </p:sp>
      <p:sp>
        <p:nvSpPr>
          <p:cNvPr id="19459" name="Rectangle 3"/>
          <p:cNvSpPr>
            <a:spLocks noGrp="1" noChangeArrowheads="1"/>
          </p:cNvSpPr>
          <p:nvPr>
            <p:ph type="subTitle" idx="1"/>
          </p:nvPr>
        </p:nvSpPr>
        <p:spPr>
          <a:xfrm>
            <a:off x="457200" y="1048244"/>
            <a:ext cx="8507413" cy="4724401"/>
          </a:xfrm>
        </p:spPr>
        <p:txBody>
          <a:bodyPr>
            <a:normAutofit/>
          </a:bodyPr>
          <a:lstStyle/>
          <a:p>
            <a:pPr marL="609600" indent="-609600" eaLnBrk="1" hangingPunct="1">
              <a:lnSpc>
                <a:spcPct val="80000"/>
              </a:lnSpc>
            </a:pPr>
            <a:r>
              <a:rPr lang="en-GB" sz="2000" dirty="0">
                <a:solidFill>
                  <a:schemeClr val="tx1"/>
                </a:solidFill>
                <a:cs typeface="Times New Roman" pitchFamily="18" charset="0"/>
              </a:rPr>
              <a:t>The Law Commission identified three particular abuses:</a:t>
            </a:r>
          </a:p>
          <a:p>
            <a:pPr marL="990600" lvl="1" indent="-533400" algn="l" eaLnBrk="1" hangingPunct="1">
              <a:lnSpc>
                <a:spcPct val="80000"/>
              </a:lnSpc>
            </a:pPr>
            <a:endParaRPr lang="en-GB" sz="2000" dirty="0">
              <a:solidFill>
                <a:schemeClr val="tx1"/>
              </a:solidFill>
              <a:cs typeface="Times New Roman" pitchFamily="18" charset="0"/>
            </a:endParaRPr>
          </a:p>
          <a:p>
            <a:pPr marL="990600" lvl="1" indent="-533400" algn="l" eaLnBrk="1" hangingPunct="1">
              <a:lnSpc>
                <a:spcPct val="80000"/>
              </a:lnSpc>
            </a:pPr>
            <a:r>
              <a:rPr lang="en-GB" sz="2000" dirty="0">
                <a:solidFill>
                  <a:schemeClr val="tx1"/>
                </a:solidFill>
                <a:cs typeface="Times New Roman" pitchFamily="18" charset="0"/>
              </a:rPr>
              <a:t>1. computer hacking;</a:t>
            </a:r>
            <a:br>
              <a:rPr lang="en-GB" sz="2000" dirty="0">
                <a:solidFill>
                  <a:schemeClr val="tx1"/>
                </a:solidFill>
                <a:cs typeface="Times New Roman" pitchFamily="18" charset="0"/>
              </a:rPr>
            </a:br>
            <a:endParaRPr lang="en-GB" sz="2000" dirty="0">
              <a:solidFill>
                <a:schemeClr val="tx1"/>
              </a:solidFill>
              <a:cs typeface="Times New Roman" pitchFamily="18" charset="0"/>
            </a:endParaRPr>
          </a:p>
          <a:p>
            <a:pPr marL="990600" lvl="1" indent="-533400" algn="l" eaLnBrk="1" hangingPunct="1">
              <a:lnSpc>
                <a:spcPct val="80000"/>
              </a:lnSpc>
            </a:pPr>
            <a:r>
              <a:rPr lang="en-GB" sz="2000" dirty="0">
                <a:solidFill>
                  <a:schemeClr val="tx1"/>
                </a:solidFill>
                <a:cs typeface="Times New Roman" pitchFamily="18" charset="0"/>
              </a:rPr>
              <a:t>2. eavesdropping on a computer;</a:t>
            </a:r>
            <a:br>
              <a:rPr lang="en-GB" sz="2000" dirty="0">
                <a:solidFill>
                  <a:schemeClr val="tx1"/>
                </a:solidFill>
                <a:cs typeface="Times New Roman" pitchFamily="18" charset="0"/>
              </a:rPr>
            </a:br>
            <a:endParaRPr lang="en-GB" sz="2000" dirty="0">
              <a:solidFill>
                <a:schemeClr val="tx1"/>
              </a:solidFill>
              <a:cs typeface="Times New Roman" pitchFamily="18" charset="0"/>
            </a:endParaRPr>
          </a:p>
          <a:p>
            <a:pPr marL="990600" lvl="1" indent="-533400" algn="l" eaLnBrk="1" hangingPunct="1">
              <a:lnSpc>
                <a:spcPct val="80000"/>
              </a:lnSpc>
            </a:pPr>
            <a:r>
              <a:rPr lang="en-GB" sz="2000" dirty="0">
                <a:solidFill>
                  <a:schemeClr val="tx1"/>
                </a:solidFill>
                <a:cs typeface="Times New Roman" pitchFamily="18" charset="0"/>
              </a:rPr>
              <a:t>3. making unauthorised use of computers for </a:t>
            </a:r>
            <a:r>
              <a:rPr lang="en-GB" sz="2000" dirty="0" smtClean="0">
                <a:solidFill>
                  <a:schemeClr val="tx1"/>
                </a:solidFill>
                <a:cs typeface="Times New Roman" pitchFamily="18" charset="0"/>
              </a:rPr>
              <a:t>personal </a:t>
            </a:r>
            <a:r>
              <a:rPr lang="en-GB" sz="2000" dirty="0">
                <a:solidFill>
                  <a:schemeClr val="tx1"/>
                </a:solidFill>
                <a:cs typeface="Times New Roman" pitchFamily="18" charset="0"/>
              </a:rPr>
              <a:t>benefit.</a:t>
            </a:r>
          </a:p>
          <a:p>
            <a:pPr marL="609600" indent="-609600" eaLnBrk="1" hangingPunct="1">
              <a:lnSpc>
                <a:spcPct val="80000"/>
              </a:lnSpc>
            </a:pPr>
            <a:endParaRPr lang="en-GB" sz="2000" dirty="0">
              <a:solidFill>
                <a:schemeClr val="tx1"/>
              </a:solidFill>
              <a:cs typeface="Times New Roman" pitchFamily="18" charset="0"/>
            </a:endParaRPr>
          </a:p>
          <a:p>
            <a:pPr eaLnBrk="1" hangingPunct="1">
              <a:lnSpc>
                <a:spcPct val="80000"/>
              </a:lnSpc>
            </a:pPr>
            <a:r>
              <a:rPr lang="en-GB" sz="2000" dirty="0">
                <a:solidFill>
                  <a:schemeClr val="tx1"/>
                </a:solidFill>
                <a:cs typeface="Times New Roman" pitchFamily="18" charset="0"/>
              </a:rPr>
              <a:t>Historically, it has been difficult to convict anyone of computer </a:t>
            </a:r>
            <a:r>
              <a:rPr lang="en-GB" sz="2000" dirty="0" smtClean="0">
                <a:solidFill>
                  <a:schemeClr val="tx1"/>
                </a:solidFill>
                <a:cs typeface="Times New Roman" pitchFamily="18" charset="0"/>
              </a:rPr>
              <a:t>hacking.</a:t>
            </a:r>
          </a:p>
          <a:p>
            <a:pPr eaLnBrk="1" hangingPunct="1">
              <a:lnSpc>
                <a:spcPct val="80000"/>
              </a:lnSpc>
            </a:pPr>
            <a:endParaRPr lang="en-GB" sz="2000" dirty="0">
              <a:solidFill>
                <a:schemeClr val="tx1"/>
              </a:solidFill>
              <a:cs typeface="Times New Roman" pitchFamily="18" charset="0"/>
            </a:endParaRPr>
          </a:p>
          <a:p>
            <a:pPr marL="609600" indent="-609600" eaLnBrk="1" hangingPunct="1">
              <a:lnSpc>
                <a:spcPct val="80000"/>
              </a:lnSpc>
              <a:buFontTx/>
              <a:buChar char="•"/>
            </a:pPr>
            <a:endParaRPr lang="en-GB" sz="2000" dirty="0">
              <a:solidFill>
                <a:schemeClr val="tx1"/>
              </a:solidFill>
              <a:cs typeface="Times New Roman" pitchFamily="18" charset="0"/>
            </a:endParaRPr>
          </a:p>
          <a:p>
            <a:pPr marL="990600" lvl="1" indent="-533400" algn="l" eaLnBrk="1" hangingPunct="1">
              <a:lnSpc>
                <a:spcPct val="80000"/>
              </a:lnSpc>
            </a:pPr>
            <a:endParaRPr lang="en-GB" sz="1600" dirty="0">
              <a:solidFill>
                <a:schemeClr val="tx1"/>
              </a:solidFill>
              <a:latin typeface="Times New Roman" pitchFamily="18" charset="0"/>
              <a:cs typeface="Times New Roman" pitchFamily="18" charset="0"/>
            </a:endParaRPr>
          </a:p>
        </p:txBody>
      </p:sp>
      <p:sp>
        <p:nvSpPr>
          <p:cNvPr id="7" name="Date Placeholder 6">
            <a:extLst>
              <a:ext uri="{FF2B5EF4-FFF2-40B4-BE49-F238E27FC236}">
                <a16:creationId xmlns:a16="http://schemas.microsoft.com/office/drawing/2014/main" id="{6FA4631D-71B5-432D-9ABD-220A5CA748DF}"/>
              </a:ext>
            </a:extLst>
          </p:cNvPr>
          <p:cNvSpPr>
            <a:spLocks noGrp="1"/>
          </p:cNvSpPr>
          <p:nvPr>
            <p:ph type="dt" sz="half" idx="10"/>
          </p:nvPr>
        </p:nvSpPr>
        <p:spPr/>
        <p:txBody>
          <a:bodyPr/>
          <a:lstStyle/>
          <a:p>
            <a:pPr>
              <a:defRPr/>
            </a:pPr>
            <a:fld id="{398BE8B3-7413-4791-972A-FE7EADA1F5E4}" type="datetime1">
              <a:rPr lang="en-US" smtClean="0">
                <a:solidFill>
                  <a:srgbClr val="FFC000"/>
                </a:solidFill>
              </a:rPr>
              <a:t>12/28/2020</a:t>
            </a:fld>
            <a:endParaRPr lang="en-GB" dirty="0">
              <a:solidFill>
                <a:srgbClr val="FFC000"/>
              </a:solidFill>
            </a:endParaRPr>
          </a:p>
        </p:txBody>
      </p:sp>
      <p:sp>
        <p:nvSpPr>
          <p:cNvPr id="6" name="Footer Placeholder 7">
            <a:extLst>
              <a:ext uri="{FF2B5EF4-FFF2-40B4-BE49-F238E27FC236}">
                <a16:creationId xmlns:a16="http://schemas.microsoft.com/office/drawing/2014/main" id="{F3913C8F-3481-4B92-98EC-1C24E41DDC00}"/>
              </a:ext>
            </a:extLst>
          </p:cNvPr>
          <p:cNvSpPr>
            <a:spLocks noGrp="1"/>
          </p:cNvSpPr>
          <p:nvPr>
            <p:ph type="ftr" sz="quarter" idx="11"/>
          </p:nvPr>
        </p:nvSpPr>
        <p:spPr>
          <a:xfrm>
            <a:off x="2590800" y="6356350"/>
            <a:ext cx="3962400" cy="365125"/>
          </a:xfrm>
        </p:spPr>
        <p:txBody>
          <a:bodyPr/>
          <a:lstStyle/>
          <a:p>
            <a:pPr>
              <a:defRPr/>
            </a:pPr>
            <a:r>
              <a:rPr lang="en-US" dirty="0">
                <a:solidFill>
                  <a:srgbClr val="FFC000"/>
                </a:solidFill>
              </a:rPr>
              <a:t>FAST-NUCES </a:t>
            </a:r>
            <a:r>
              <a:rPr lang="en-US" dirty="0" smtClean="0">
                <a:solidFill>
                  <a:srgbClr val="FFC000"/>
                </a:solidFill>
              </a:rPr>
              <a:t>CS449-PIT.</a:t>
            </a:r>
            <a:endParaRPr lang="en-GB" dirty="0">
              <a:solidFill>
                <a:srgbClr val="FFC000"/>
              </a:solidFill>
            </a:endParaRPr>
          </a:p>
        </p:txBody>
      </p:sp>
      <p:sp>
        <p:nvSpPr>
          <p:cNvPr id="4" name="Slide Number Placeholder 8">
            <a:extLst>
              <a:ext uri="{FF2B5EF4-FFF2-40B4-BE49-F238E27FC236}">
                <a16:creationId xmlns:a16="http://schemas.microsoft.com/office/drawing/2014/main" id="{77408659-0ACF-4A6D-863D-A05F70A3836B}"/>
              </a:ext>
            </a:extLst>
          </p:cNvPr>
          <p:cNvSpPr>
            <a:spLocks noGrp="1"/>
          </p:cNvSpPr>
          <p:nvPr>
            <p:ph type="sldNum" sz="quarter" idx="12"/>
          </p:nvPr>
        </p:nvSpPr>
        <p:spPr>
          <a:xfrm>
            <a:off x="304800" y="4419600"/>
            <a:ext cx="584978" cy="365125"/>
          </a:xfrm>
        </p:spPr>
        <p:txBody>
          <a:bodyPr/>
          <a:lstStyle/>
          <a:p>
            <a:pPr>
              <a:defRPr/>
            </a:pPr>
            <a:fld id="{7C3995B0-1D2E-4DDC-BC34-E94122BB0B4E}" type="slidenum">
              <a:rPr lang="en-GB" smtClean="0">
                <a:solidFill>
                  <a:srgbClr val="FFC000"/>
                </a:solidFill>
              </a:rPr>
              <a:pPr>
                <a:defRPr/>
              </a:pPr>
              <a:t>14</a:t>
            </a:fld>
            <a:endParaRPr lang="en-GB" dirty="0">
              <a:solidFill>
                <a:srgbClr val="FFC000"/>
              </a:solidFill>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59">
                                            <p:txEl>
                                              <p:pRg st="2" end="2"/>
                                            </p:txEl>
                                          </p:spTgt>
                                        </p:tgtEl>
                                        <p:attrNameLst>
                                          <p:attrName>style.visibility</p:attrName>
                                        </p:attrNameLst>
                                      </p:cBhvr>
                                      <p:to>
                                        <p:strVal val="visible"/>
                                      </p:to>
                                    </p:set>
                                    <p:animEffect transition="in" filter="fade">
                                      <p:cBhvr>
                                        <p:cTn id="7" dur="500"/>
                                        <p:tgtEl>
                                          <p:spTgt spid="1945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459">
                                            <p:txEl>
                                              <p:pRg st="3" end="3"/>
                                            </p:txEl>
                                          </p:spTgt>
                                        </p:tgtEl>
                                        <p:attrNameLst>
                                          <p:attrName>style.visibility</p:attrName>
                                        </p:attrNameLst>
                                      </p:cBhvr>
                                      <p:to>
                                        <p:strVal val="visible"/>
                                      </p:to>
                                    </p:set>
                                    <p:animEffect transition="in" filter="fade">
                                      <p:cBhvr>
                                        <p:cTn id="12" dur="500"/>
                                        <p:tgtEl>
                                          <p:spTgt spid="19459">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459">
                                            <p:txEl>
                                              <p:pRg st="4" end="4"/>
                                            </p:txEl>
                                          </p:spTgt>
                                        </p:tgtEl>
                                        <p:attrNameLst>
                                          <p:attrName>style.visibility</p:attrName>
                                        </p:attrNameLst>
                                      </p:cBhvr>
                                      <p:to>
                                        <p:strVal val="visible"/>
                                      </p:to>
                                    </p:set>
                                    <p:animEffect transition="in" filter="fade">
                                      <p:cBhvr>
                                        <p:cTn id="17" dur="500"/>
                                        <p:tgtEl>
                                          <p:spTgt spid="19459">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459">
                                            <p:txEl>
                                              <p:pRg st="6" end="6"/>
                                            </p:txEl>
                                          </p:spTgt>
                                        </p:tgtEl>
                                        <p:attrNameLst>
                                          <p:attrName>style.visibility</p:attrName>
                                        </p:attrNameLst>
                                      </p:cBhvr>
                                      <p:to>
                                        <p:strVal val="visible"/>
                                      </p:to>
                                    </p:set>
                                    <p:animEffect transition="in" filter="fade">
                                      <p:cBhvr>
                                        <p:cTn id="22" dur="500"/>
                                        <p:tgtEl>
                                          <p:spTgt spid="1945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ctrTitle"/>
          </p:nvPr>
        </p:nvSpPr>
        <p:spPr>
          <a:xfrm>
            <a:off x="179388" y="0"/>
            <a:ext cx="8785225" cy="685801"/>
          </a:xfrm>
        </p:spPr>
        <p:txBody>
          <a:bodyPr>
            <a:normAutofit/>
          </a:bodyPr>
          <a:lstStyle/>
          <a:p>
            <a:pPr eaLnBrk="1" hangingPunct="1"/>
            <a:r>
              <a:rPr lang="en-GB" sz="3600" dirty="0">
                <a:effectLst>
                  <a:outerShdw blurRad="38100" dist="38100" dir="2700000" algn="tl">
                    <a:srgbClr val="000000">
                      <a:alpha val="43137"/>
                    </a:srgbClr>
                  </a:outerShdw>
                </a:effectLst>
                <a:latin typeface="+mn-lt"/>
              </a:rPr>
              <a:t>Unauthorised Obtaining of Information</a:t>
            </a:r>
          </a:p>
        </p:txBody>
      </p:sp>
      <p:sp>
        <p:nvSpPr>
          <p:cNvPr id="19459" name="Rectangle 3"/>
          <p:cNvSpPr>
            <a:spLocks noGrp="1" noChangeArrowheads="1"/>
          </p:cNvSpPr>
          <p:nvPr>
            <p:ph type="subTitle" idx="1"/>
          </p:nvPr>
        </p:nvSpPr>
        <p:spPr>
          <a:xfrm>
            <a:off x="323851" y="1447800"/>
            <a:ext cx="8362950" cy="4953000"/>
          </a:xfrm>
        </p:spPr>
        <p:txBody>
          <a:bodyPr>
            <a:normAutofit/>
          </a:bodyPr>
          <a:lstStyle/>
          <a:p>
            <a:pPr marL="609600" indent="-609600" algn="l" eaLnBrk="1" hangingPunct="1">
              <a:lnSpc>
                <a:spcPct val="80000"/>
              </a:lnSpc>
            </a:pPr>
            <a:r>
              <a:rPr lang="en-GB" sz="2000" dirty="0">
                <a:solidFill>
                  <a:schemeClr val="tx1"/>
                </a:solidFill>
                <a:latin typeface="+mj-lt"/>
                <a:cs typeface="Times New Roman" pitchFamily="18" charset="0"/>
              </a:rPr>
              <a:t>Under Section 1 of the Computer Misuse Act 1990, a person is guilty of an offence if:</a:t>
            </a:r>
          </a:p>
          <a:p>
            <a:pPr marL="609600" indent="-609600" algn="l" eaLnBrk="1" hangingPunct="1">
              <a:lnSpc>
                <a:spcPct val="80000"/>
              </a:lnSpc>
            </a:pPr>
            <a:endParaRPr lang="en-GB" sz="2000" dirty="0">
              <a:solidFill>
                <a:schemeClr val="tx1"/>
              </a:solidFill>
              <a:latin typeface="+mj-lt"/>
              <a:cs typeface="Times New Roman" pitchFamily="18" charset="0"/>
            </a:endParaRPr>
          </a:p>
          <a:p>
            <a:pPr marL="990600" lvl="1" indent="-533400" algn="l" eaLnBrk="1" hangingPunct="1">
              <a:lnSpc>
                <a:spcPct val="80000"/>
              </a:lnSpc>
            </a:pPr>
            <a:r>
              <a:rPr lang="en-GB" sz="2000" dirty="0">
                <a:solidFill>
                  <a:schemeClr val="tx1"/>
                </a:solidFill>
                <a:latin typeface="+mj-lt"/>
                <a:cs typeface="Times New Roman" pitchFamily="18" charset="0"/>
              </a:rPr>
              <a:t>(a) he causes a computer to perform any function with intent to secure access to any program or data held on any computer;</a:t>
            </a:r>
          </a:p>
          <a:p>
            <a:pPr marL="990600" lvl="1" indent="-533400" algn="l" eaLnBrk="1" hangingPunct="1">
              <a:lnSpc>
                <a:spcPct val="80000"/>
              </a:lnSpc>
            </a:pPr>
            <a:r>
              <a:rPr lang="en-GB" sz="2000" dirty="0">
                <a:solidFill>
                  <a:schemeClr val="tx1"/>
                </a:solidFill>
                <a:latin typeface="+mj-lt"/>
                <a:cs typeface="Times New Roman" pitchFamily="18" charset="0"/>
              </a:rPr>
              <a:t>(b) the access he intends to secure is unauthorised;</a:t>
            </a:r>
          </a:p>
          <a:p>
            <a:pPr marL="990600" lvl="1" indent="-533400" algn="l" eaLnBrk="1" hangingPunct="1">
              <a:lnSpc>
                <a:spcPct val="80000"/>
              </a:lnSpc>
            </a:pPr>
            <a:r>
              <a:rPr lang="en-GB" sz="2000" dirty="0">
                <a:solidFill>
                  <a:schemeClr val="tx1"/>
                </a:solidFill>
                <a:latin typeface="+mj-lt"/>
                <a:cs typeface="Times New Roman" pitchFamily="18" charset="0"/>
              </a:rPr>
              <a:t>(c) he knows at the time when he causes the computer to perform the function that this is the case.</a:t>
            </a:r>
          </a:p>
          <a:p>
            <a:pPr marL="990600" lvl="1" indent="-533400" algn="l" eaLnBrk="1" hangingPunct="1">
              <a:lnSpc>
                <a:spcPct val="80000"/>
              </a:lnSpc>
            </a:pPr>
            <a:endParaRPr lang="en-GB" sz="2000" dirty="0">
              <a:solidFill>
                <a:schemeClr val="tx1"/>
              </a:solidFill>
              <a:latin typeface="+mj-lt"/>
              <a:cs typeface="Times New Roman" pitchFamily="18" charset="0"/>
            </a:endParaRPr>
          </a:p>
          <a:p>
            <a:pPr marL="463550" lvl="1" indent="-6350" algn="l">
              <a:lnSpc>
                <a:spcPct val="80000"/>
              </a:lnSpc>
            </a:pPr>
            <a:r>
              <a:rPr lang="en-GB" sz="2000" b="1" dirty="0">
                <a:solidFill>
                  <a:schemeClr val="tx1"/>
                </a:solidFill>
                <a:latin typeface="+mj-lt"/>
                <a:cs typeface="Times New Roman" pitchFamily="18" charset="0"/>
              </a:rPr>
              <a:t>SECTION 1: </a:t>
            </a:r>
            <a:r>
              <a:rPr lang="en-GB" sz="2000" dirty="0">
                <a:solidFill>
                  <a:schemeClr val="tx1"/>
                </a:solidFill>
                <a:latin typeface="+mj-lt"/>
                <a:cs typeface="Times New Roman" pitchFamily="18" charset="0"/>
              </a:rPr>
              <a:t>THE MAIN PURPOSE OF THIS SECTION IS TO DETER HACKERS!</a:t>
            </a:r>
            <a:br>
              <a:rPr lang="en-GB" sz="2000" dirty="0">
                <a:solidFill>
                  <a:schemeClr val="tx1"/>
                </a:solidFill>
                <a:latin typeface="+mj-lt"/>
                <a:cs typeface="Times New Roman" pitchFamily="18" charset="0"/>
              </a:rPr>
            </a:br>
            <a:endParaRPr lang="en-GB" sz="2000" dirty="0">
              <a:solidFill>
                <a:schemeClr val="tx1"/>
              </a:solidFill>
              <a:latin typeface="+mj-lt"/>
              <a:cs typeface="Times New Roman" pitchFamily="18" charset="0"/>
            </a:endParaRPr>
          </a:p>
          <a:p>
            <a:pPr marL="990600" lvl="1" indent="-533400" algn="l" eaLnBrk="1" hangingPunct="1">
              <a:lnSpc>
                <a:spcPct val="80000"/>
              </a:lnSpc>
            </a:pPr>
            <a:r>
              <a:rPr lang="en-GB" sz="2000" b="1" dirty="0">
                <a:solidFill>
                  <a:schemeClr val="tx1"/>
                </a:solidFill>
                <a:latin typeface="+mj-lt"/>
                <a:cs typeface="Times New Roman" pitchFamily="18" charset="0"/>
              </a:rPr>
              <a:t>SECTION 2:</a:t>
            </a:r>
            <a:r>
              <a:rPr lang="en-GB" sz="2000" dirty="0">
                <a:solidFill>
                  <a:schemeClr val="tx1"/>
                </a:solidFill>
                <a:latin typeface="+mj-lt"/>
                <a:cs typeface="Times New Roman" pitchFamily="18" charset="0"/>
              </a:rPr>
              <a:t> SECTION 1 + FURTHER OFFENCE</a:t>
            </a:r>
          </a:p>
        </p:txBody>
      </p:sp>
      <p:sp>
        <p:nvSpPr>
          <p:cNvPr id="5" name="Date Placeholder 6">
            <a:extLst>
              <a:ext uri="{FF2B5EF4-FFF2-40B4-BE49-F238E27FC236}">
                <a16:creationId xmlns:a16="http://schemas.microsoft.com/office/drawing/2014/main" id="{808AC8F1-D1FC-4FB1-B8A2-8C2B2F9D04A5}"/>
              </a:ext>
            </a:extLst>
          </p:cNvPr>
          <p:cNvSpPr>
            <a:spLocks noGrp="1"/>
          </p:cNvSpPr>
          <p:nvPr>
            <p:ph type="dt" sz="half" idx="10"/>
          </p:nvPr>
        </p:nvSpPr>
        <p:spPr/>
        <p:txBody>
          <a:bodyPr/>
          <a:lstStyle/>
          <a:p>
            <a:pPr>
              <a:defRPr/>
            </a:pPr>
            <a:fld id="{398BE8B3-7413-4791-972A-FE7EADA1F5E4}" type="datetime1">
              <a:rPr lang="en-US" smtClean="0">
                <a:solidFill>
                  <a:srgbClr val="FFC000"/>
                </a:solidFill>
              </a:rPr>
              <a:t>12/28/2020</a:t>
            </a:fld>
            <a:endParaRPr lang="en-GB" dirty="0">
              <a:solidFill>
                <a:srgbClr val="FFC000"/>
              </a:solidFill>
            </a:endParaRPr>
          </a:p>
        </p:txBody>
      </p:sp>
      <p:sp>
        <p:nvSpPr>
          <p:cNvPr id="6" name="Slide Number Placeholder 8">
            <a:extLst>
              <a:ext uri="{FF2B5EF4-FFF2-40B4-BE49-F238E27FC236}">
                <a16:creationId xmlns:a16="http://schemas.microsoft.com/office/drawing/2014/main" id="{9E00547F-33D2-4D1A-A5BA-C07E2C23985E}"/>
              </a:ext>
            </a:extLst>
          </p:cNvPr>
          <p:cNvSpPr>
            <a:spLocks noGrp="1"/>
          </p:cNvSpPr>
          <p:nvPr>
            <p:ph type="sldNum" sz="quarter" idx="12"/>
          </p:nvPr>
        </p:nvSpPr>
        <p:spPr/>
        <p:txBody>
          <a:bodyPr/>
          <a:lstStyle/>
          <a:p>
            <a:pPr>
              <a:defRPr/>
            </a:pPr>
            <a:fld id="{7C3995B0-1D2E-4DDC-BC34-E94122BB0B4E}" type="slidenum">
              <a:rPr lang="en-GB" smtClean="0">
                <a:solidFill>
                  <a:srgbClr val="FFC000"/>
                </a:solidFill>
              </a:rPr>
              <a:pPr>
                <a:defRPr/>
              </a:pPr>
              <a:t>15</a:t>
            </a:fld>
            <a:endParaRPr lang="en-GB" dirty="0">
              <a:solidFill>
                <a:srgbClr val="FFC000"/>
              </a:solidFill>
            </a:endParaRPr>
          </a:p>
        </p:txBody>
      </p:sp>
      <p:sp>
        <p:nvSpPr>
          <p:cNvPr id="2" name="Rectangle 1"/>
          <p:cNvSpPr/>
          <p:nvPr/>
        </p:nvSpPr>
        <p:spPr>
          <a:xfrm>
            <a:off x="3400462" y="6421731"/>
            <a:ext cx="2343078" cy="276999"/>
          </a:xfrm>
          <a:prstGeom prst="rect">
            <a:avLst/>
          </a:prstGeom>
        </p:spPr>
        <p:txBody>
          <a:bodyPr wrap="none">
            <a:spAutoFit/>
          </a:bodyPr>
          <a:lstStyle/>
          <a:p>
            <a:pPr algn="ctr">
              <a:defRPr/>
            </a:pPr>
            <a:r>
              <a:rPr lang="en-US" sz="1200" dirty="0">
                <a:solidFill>
                  <a:srgbClr val="FFC000"/>
                </a:solidFill>
              </a:rPr>
              <a:t>CS449-PIT [FAST NUCES, Fall-2017]</a:t>
            </a:r>
            <a:endParaRPr lang="en-GB" sz="1200" dirty="0">
              <a:solidFill>
                <a:srgbClr val="FFC000"/>
              </a:solidFill>
            </a:endParaRPr>
          </a:p>
        </p:txBody>
      </p:sp>
    </p:spTree>
    <p:extLst>
      <p:ext uri="{BB962C8B-B14F-4D97-AF65-F5344CB8AC3E}">
        <p14:creationId xmlns:p14="http://schemas.microsoft.com/office/powerpoint/2010/main" val="147679207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59">
                                            <p:txEl>
                                              <p:pRg st="2" end="2"/>
                                            </p:txEl>
                                          </p:spTgt>
                                        </p:tgtEl>
                                        <p:attrNameLst>
                                          <p:attrName>style.visibility</p:attrName>
                                        </p:attrNameLst>
                                      </p:cBhvr>
                                      <p:to>
                                        <p:strVal val="visible"/>
                                      </p:to>
                                    </p:set>
                                    <p:animEffect transition="in" filter="fade">
                                      <p:cBhvr>
                                        <p:cTn id="7" dur="500"/>
                                        <p:tgtEl>
                                          <p:spTgt spid="1945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459">
                                            <p:txEl>
                                              <p:pRg st="3" end="3"/>
                                            </p:txEl>
                                          </p:spTgt>
                                        </p:tgtEl>
                                        <p:attrNameLst>
                                          <p:attrName>style.visibility</p:attrName>
                                        </p:attrNameLst>
                                      </p:cBhvr>
                                      <p:to>
                                        <p:strVal val="visible"/>
                                      </p:to>
                                    </p:set>
                                    <p:animEffect transition="in" filter="fade">
                                      <p:cBhvr>
                                        <p:cTn id="12" dur="500"/>
                                        <p:tgtEl>
                                          <p:spTgt spid="19459">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459">
                                            <p:txEl>
                                              <p:pRg st="4" end="4"/>
                                            </p:txEl>
                                          </p:spTgt>
                                        </p:tgtEl>
                                        <p:attrNameLst>
                                          <p:attrName>style.visibility</p:attrName>
                                        </p:attrNameLst>
                                      </p:cBhvr>
                                      <p:to>
                                        <p:strVal val="visible"/>
                                      </p:to>
                                    </p:set>
                                    <p:animEffect transition="in" filter="fade">
                                      <p:cBhvr>
                                        <p:cTn id="17" dur="500"/>
                                        <p:tgtEl>
                                          <p:spTgt spid="19459">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459">
                                            <p:txEl>
                                              <p:pRg st="6" end="6"/>
                                            </p:txEl>
                                          </p:spTgt>
                                        </p:tgtEl>
                                        <p:attrNameLst>
                                          <p:attrName>style.visibility</p:attrName>
                                        </p:attrNameLst>
                                      </p:cBhvr>
                                      <p:to>
                                        <p:strVal val="visible"/>
                                      </p:to>
                                    </p:set>
                                    <p:animEffect transition="in" filter="fade">
                                      <p:cBhvr>
                                        <p:cTn id="22" dur="500"/>
                                        <p:tgtEl>
                                          <p:spTgt spid="19459">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459">
                                            <p:txEl>
                                              <p:pRg st="7" end="7"/>
                                            </p:txEl>
                                          </p:spTgt>
                                        </p:tgtEl>
                                        <p:attrNameLst>
                                          <p:attrName>style.visibility</p:attrName>
                                        </p:attrNameLst>
                                      </p:cBhvr>
                                      <p:to>
                                        <p:strVal val="visible"/>
                                      </p:to>
                                    </p:set>
                                    <p:animEffect transition="in" filter="fade">
                                      <p:cBhvr>
                                        <p:cTn id="27" dur="500"/>
                                        <p:tgtEl>
                                          <p:spTgt spid="1945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ctrTitle"/>
          </p:nvPr>
        </p:nvSpPr>
        <p:spPr>
          <a:xfrm>
            <a:off x="179388" y="0"/>
            <a:ext cx="8785225" cy="685801"/>
          </a:xfrm>
        </p:spPr>
        <p:txBody>
          <a:bodyPr>
            <a:normAutofit fontScale="90000"/>
          </a:bodyPr>
          <a:lstStyle/>
          <a:p>
            <a:pPr eaLnBrk="1" hangingPunct="1"/>
            <a:r>
              <a:rPr lang="en-GB" dirty="0">
                <a:effectLst>
                  <a:outerShdw blurRad="38100" dist="38100" dir="2700000" algn="tl">
                    <a:srgbClr val="000000">
                      <a:alpha val="43137"/>
                    </a:srgbClr>
                  </a:outerShdw>
                </a:effectLst>
              </a:rPr>
              <a:t>Eavesdropping</a:t>
            </a:r>
          </a:p>
        </p:txBody>
      </p:sp>
      <p:sp>
        <p:nvSpPr>
          <p:cNvPr id="20483" name="Rectangle 3"/>
          <p:cNvSpPr>
            <a:spLocks noGrp="1" noChangeArrowheads="1"/>
          </p:cNvSpPr>
          <p:nvPr>
            <p:ph type="subTitle" idx="1"/>
          </p:nvPr>
        </p:nvSpPr>
        <p:spPr>
          <a:xfrm>
            <a:off x="423334" y="1044576"/>
            <a:ext cx="8640763" cy="4952999"/>
          </a:xfrm>
        </p:spPr>
        <p:txBody>
          <a:bodyPr>
            <a:noAutofit/>
          </a:bodyPr>
          <a:lstStyle/>
          <a:p>
            <a:pPr marL="609600" indent="-609600" algn="l" eaLnBrk="1" hangingPunct="1">
              <a:lnSpc>
                <a:spcPct val="80000"/>
              </a:lnSpc>
            </a:pPr>
            <a:r>
              <a:rPr lang="en-GB" sz="2000" dirty="0">
                <a:solidFill>
                  <a:schemeClr val="tx1"/>
                </a:solidFill>
                <a:cs typeface="Times New Roman" pitchFamily="18" charset="0"/>
              </a:rPr>
              <a:t>Eavesdropping involves:</a:t>
            </a:r>
          </a:p>
          <a:p>
            <a:pPr marL="609600" indent="-609600" algn="l" eaLnBrk="1" hangingPunct="1">
              <a:lnSpc>
                <a:spcPct val="80000"/>
              </a:lnSpc>
            </a:pPr>
            <a:endParaRPr lang="en-GB" sz="2000" dirty="0">
              <a:solidFill>
                <a:schemeClr val="tx1"/>
              </a:solidFill>
              <a:cs typeface="Times New Roman" pitchFamily="18" charset="0"/>
            </a:endParaRPr>
          </a:p>
          <a:p>
            <a:pPr marL="990600" lvl="1" indent="-533400" algn="l" eaLnBrk="1" hangingPunct="1">
              <a:lnSpc>
                <a:spcPct val="80000"/>
              </a:lnSpc>
            </a:pPr>
            <a:r>
              <a:rPr lang="en-GB" sz="2000" dirty="0">
                <a:solidFill>
                  <a:schemeClr val="tx1"/>
                </a:solidFill>
                <a:cs typeface="Times New Roman" pitchFamily="18" charset="0"/>
              </a:rPr>
              <a:t>– secret listening;</a:t>
            </a:r>
          </a:p>
          <a:p>
            <a:pPr marL="990600" lvl="1" indent="-533400" algn="l" eaLnBrk="1" hangingPunct="1">
              <a:lnSpc>
                <a:spcPct val="80000"/>
              </a:lnSpc>
            </a:pPr>
            <a:endParaRPr lang="en-GB" sz="2000" dirty="0">
              <a:solidFill>
                <a:schemeClr val="tx1"/>
              </a:solidFill>
              <a:cs typeface="Times New Roman" pitchFamily="18" charset="0"/>
            </a:endParaRPr>
          </a:p>
          <a:p>
            <a:pPr marL="990600" lvl="1" indent="-533400" algn="l" eaLnBrk="1" hangingPunct="1">
              <a:lnSpc>
                <a:spcPct val="80000"/>
              </a:lnSpc>
            </a:pPr>
            <a:r>
              <a:rPr lang="en-GB" sz="2000" dirty="0">
                <a:solidFill>
                  <a:schemeClr val="tx1"/>
                </a:solidFill>
                <a:cs typeface="Times New Roman" pitchFamily="18" charset="0"/>
              </a:rPr>
              <a:t>– secret watching.</a:t>
            </a:r>
          </a:p>
          <a:p>
            <a:pPr marL="990600" lvl="1" indent="-533400" algn="l" eaLnBrk="1" hangingPunct="1">
              <a:lnSpc>
                <a:spcPct val="80000"/>
              </a:lnSpc>
            </a:pPr>
            <a:endParaRPr lang="en-GB" sz="2000" dirty="0">
              <a:solidFill>
                <a:schemeClr val="tx1"/>
              </a:solidFill>
              <a:cs typeface="Times New Roman" pitchFamily="18" charset="0"/>
            </a:endParaRPr>
          </a:p>
          <a:p>
            <a:pPr algn="l" eaLnBrk="1" hangingPunct="1">
              <a:lnSpc>
                <a:spcPct val="80000"/>
              </a:lnSpc>
            </a:pPr>
            <a:r>
              <a:rPr lang="en-GB" sz="2000" dirty="0">
                <a:solidFill>
                  <a:schemeClr val="tx1"/>
                </a:solidFill>
                <a:cs typeface="Times New Roman" pitchFamily="18" charset="0"/>
              </a:rPr>
              <a:t>The aim is the acquisition of information.</a:t>
            </a:r>
          </a:p>
          <a:p>
            <a:pPr algn="l" eaLnBrk="1" hangingPunct="1">
              <a:lnSpc>
                <a:spcPct val="80000"/>
              </a:lnSpc>
            </a:pPr>
            <a:r>
              <a:rPr lang="en-GB" sz="2000" dirty="0">
                <a:solidFill>
                  <a:schemeClr val="tx1"/>
                </a:solidFill>
                <a:cs typeface="Times New Roman" pitchFamily="18" charset="0"/>
              </a:rPr>
              <a:t>Historically, there has been no right to privacy in the UK.</a:t>
            </a:r>
          </a:p>
          <a:p>
            <a:pPr algn="l" eaLnBrk="1" hangingPunct="1">
              <a:lnSpc>
                <a:spcPct val="80000"/>
              </a:lnSpc>
            </a:pPr>
            <a:endParaRPr lang="en-GB" sz="2000" dirty="0">
              <a:solidFill>
                <a:schemeClr val="tx1"/>
              </a:solidFill>
              <a:cs typeface="Times New Roman" pitchFamily="18" charset="0"/>
            </a:endParaRPr>
          </a:p>
          <a:p>
            <a:pPr algn="l" eaLnBrk="1" hangingPunct="1">
              <a:lnSpc>
                <a:spcPct val="80000"/>
              </a:lnSpc>
            </a:pPr>
            <a:r>
              <a:rPr lang="en-GB" sz="2000" dirty="0">
                <a:solidFill>
                  <a:schemeClr val="tx1"/>
                </a:solidFill>
                <a:cs typeface="Times New Roman" pitchFamily="18" charset="0"/>
              </a:rPr>
              <a:t> </a:t>
            </a:r>
            <a:r>
              <a:rPr lang="en-GB" sz="2000" dirty="0" smtClean="0">
                <a:solidFill>
                  <a:schemeClr val="tx1"/>
                </a:solidFill>
                <a:cs typeface="Times New Roman" pitchFamily="18" charset="0"/>
              </a:rPr>
              <a:t>          The </a:t>
            </a:r>
            <a:r>
              <a:rPr lang="en-GB" sz="2000" dirty="0">
                <a:solidFill>
                  <a:schemeClr val="tx1"/>
                </a:solidFill>
                <a:cs typeface="Times New Roman" pitchFamily="18" charset="0"/>
              </a:rPr>
              <a:t>recently introduced UK Human Rights Bill incorporates the </a:t>
            </a:r>
            <a:r>
              <a:rPr lang="en-GB" sz="2000" dirty="0" smtClean="0">
                <a:solidFill>
                  <a:schemeClr val="tx1"/>
                </a:solidFill>
                <a:cs typeface="Times New Roman" pitchFamily="18" charset="0"/>
              </a:rPr>
              <a:t>                                           </a:t>
            </a:r>
            <a:r>
              <a:rPr lang="en-GB" sz="2000" dirty="0" smtClean="0">
                <a:solidFill>
                  <a:schemeClr val="accent1"/>
                </a:solidFill>
                <a:cs typeface="Times New Roman" pitchFamily="18" charset="0"/>
              </a:rPr>
              <a:t>……….</a:t>
            </a:r>
            <a:r>
              <a:rPr lang="en-GB" sz="2000" dirty="0" smtClean="0">
                <a:solidFill>
                  <a:schemeClr val="tx1"/>
                </a:solidFill>
                <a:cs typeface="Times New Roman" pitchFamily="18" charset="0"/>
              </a:rPr>
              <a:t>European </a:t>
            </a:r>
            <a:r>
              <a:rPr lang="en-GB" sz="2000" dirty="0">
                <a:solidFill>
                  <a:schemeClr val="tx1"/>
                </a:solidFill>
                <a:cs typeface="Times New Roman" pitchFamily="18" charset="0"/>
              </a:rPr>
              <a:t>Convention on Human Rights into UK law.</a:t>
            </a:r>
          </a:p>
          <a:p>
            <a:pPr algn="l" eaLnBrk="1" hangingPunct="1">
              <a:lnSpc>
                <a:spcPct val="80000"/>
              </a:lnSpc>
            </a:pPr>
            <a:endParaRPr lang="en-GB" sz="2000" dirty="0">
              <a:solidFill>
                <a:schemeClr val="tx1"/>
              </a:solidFill>
              <a:cs typeface="Times New Roman" pitchFamily="18" charset="0"/>
            </a:endParaRPr>
          </a:p>
          <a:p>
            <a:pPr algn="l" eaLnBrk="1" hangingPunct="1">
              <a:lnSpc>
                <a:spcPct val="80000"/>
              </a:lnSpc>
            </a:pPr>
            <a:r>
              <a:rPr lang="en-GB" sz="2000" dirty="0">
                <a:solidFill>
                  <a:schemeClr val="tx1"/>
                </a:solidFill>
                <a:cs typeface="Times New Roman" pitchFamily="18" charset="0"/>
              </a:rPr>
              <a:t>Privacy is now recognised as a basic human right. For instance, listening to mobile telephone calls is now illegal.</a:t>
            </a:r>
          </a:p>
        </p:txBody>
      </p:sp>
      <p:sp>
        <p:nvSpPr>
          <p:cNvPr id="5" name="Date Placeholder 6">
            <a:extLst>
              <a:ext uri="{FF2B5EF4-FFF2-40B4-BE49-F238E27FC236}">
                <a16:creationId xmlns:a16="http://schemas.microsoft.com/office/drawing/2014/main" id="{AF4919C4-7510-4844-AEA5-6344C47D3C23}"/>
              </a:ext>
            </a:extLst>
          </p:cNvPr>
          <p:cNvSpPr>
            <a:spLocks noGrp="1"/>
          </p:cNvSpPr>
          <p:nvPr>
            <p:ph type="dt" sz="half" idx="10"/>
          </p:nvPr>
        </p:nvSpPr>
        <p:spPr/>
        <p:txBody>
          <a:bodyPr/>
          <a:lstStyle/>
          <a:p>
            <a:pPr>
              <a:defRPr/>
            </a:pPr>
            <a:fld id="{398BE8B3-7413-4791-972A-FE7EADA1F5E4}" type="datetime1">
              <a:rPr lang="en-US" smtClean="0">
                <a:solidFill>
                  <a:srgbClr val="FFC000"/>
                </a:solidFill>
              </a:rPr>
              <a:t>12/28/2020</a:t>
            </a:fld>
            <a:endParaRPr lang="en-GB" dirty="0">
              <a:solidFill>
                <a:srgbClr val="FFC000"/>
              </a:solidFill>
            </a:endParaRPr>
          </a:p>
        </p:txBody>
      </p:sp>
      <p:sp>
        <p:nvSpPr>
          <p:cNvPr id="8" name="Slide Number Placeholder 8">
            <a:extLst>
              <a:ext uri="{FF2B5EF4-FFF2-40B4-BE49-F238E27FC236}">
                <a16:creationId xmlns:a16="http://schemas.microsoft.com/office/drawing/2014/main" id="{7216A456-4663-4834-9D80-BC29BB3F4686}"/>
              </a:ext>
            </a:extLst>
          </p:cNvPr>
          <p:cNvSpPr>
            <a:spLocks noGrp="1"/>
          </p:cNvSpPr>
          <p:nvPr>
            <p:ph type="sldNum" sz="quarter" idx="12"/>
          </p:nvPr>
        </p:nvSpPr>
        <p:spPr/>
        <p:txBody>
          <a:bodyPr/>
          <a:lstStyle/>
          <a:p>
            <a:pPr>
              <a:defRPr/>
            </a:pPr>
            <a:fld id="{7C3995B0-1D2E-4DDC-BC34-E94122BB0B4E}" type="slidenum">
              <a:rPr lang="en-GB" smtClean="0">
                <a:solidFill>
                  <a:srgbClr val="FFC000"/>
                </a:solidFill>
              </a:rPr>
              <a:pPr>
                <a:defRPr/>
              </a:pPr>
              <a:t>16</a:t>
            </a:fld>
            <a:endParaRPr lang="en-GB" dirty="0">
              <a:solidFill>
                <a:srgbClr val="FFC000"/>
              </a:solidFill>
            </a:endParaRPr>
          </a:p>
        </p:txBody>
      </p:sp>
      <p:sp>
        <p:nvSpPr>
          <p:cNvPr id="2" name="Rectangle 1"/>
          <p:cNvSpPr/>
          <p:nvPr/>
        </p:nvSpPr>
        <p:spPr>
          <a:xfrm>
            <a:off x="3406071" y="6356350"/>
            <a:ext cx="2421625" cy="276999"/>
          </a:xfrm>
          <a:prstGeom prst="rect">
            <a:avLst/>
          </a:prstGeom>
        </p:spPr>
        <p:txBody>
          <a:bodyPr wrap="none">
            <a:spAutoFit/>
          </a:bodyPr>
          <a:lstStyle/>
          <a:p>
            <a:pPr>
              <a:defRPr/>
            </a:pPr>
            <a:r>
              <a:rPr lang="en-US" sz="1200" dirty="0">
                <a:solidFill>
                  <a:srgbClr val="FFC000"/>
                </a:solidFill>
              </a:rPr>
              <a:t>CS449-PIT [FAST NUCES, Fall-2017]</a:t>
            </a:r>
            <a:endParaRPr lang="en-GB" sz="1200" dirty="0">
              <a:solidFill>
                <a:srgbClr val="FFC000"/>
              </a:solidFill>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483">
                                            <p:txEl>
                                              <p:pRg st="2" end="2"/>
                                            </p:txEl>
                                          </p:spTgt>
                                        </p:tgtEl>
                                        <p:attrNameLst>
                                          <p:attrName>style.visibility</p:attrName>
                                        </p:attrNameLst>
                                      </p:cBhvr>
                                      <p:to>
                                        <p:strVal val="visible"/>
                                      </p:to>
                                    </p:set>
                                    <p:animEffect transition="in" filter="fade">
                                      <p:cBhvr>
                                        <p:cTn id="7" dur="500"/>
                                        <p:tgtEl>
                                          <p:spTgt spid="2048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483">
                                            <p:txEl>
                                              <p:pRg st="4" end="4"/>
                                            </p:txEl>
                                          </p:spTgt>
                                        </p:tgtEl>
                                        <p:attrNameLst>
                                          <p:attrName>style.visibility</p:attrName>
                                        </p:attrNameLst>
                                      </p:cBhvr>
                                      <p:to>
                                        <p:strVal val="visible"/>
                                      </p:to>
                                    </p:set>
                                    <p:animEffect transition="in" filter="fade">
                                      <p:cBhvr>
                                        <p:cTn id="12" dur="500"/>
                                        <p:tgtEl>
                                          <p:spTgt spid="2048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483">
                                            <p:txEl>
                                              <p:pRg st="6" end="6"/>
                                            </p:txEl>
                                          </p:spTgt>
                                        </p:tgtEl>
                                        <p:attrNameLst>
                                          <p:attrName>style.visibility</p:attrName>
                                        </p:attrNameLst>
                                      </p:cBhvr>
                                      <p:to>
                                        <p:strVal val="visible"/>
                                      </p:to>
                                    </p:set>
                                    <p:animEffect transition="in" filter="fade">
                                      <p:cBhvr>
                                        <p:cTn id="17" dur="500"/>
                                        <p:tgtEl>
                                          <p:spTgt spid="20483">
                                            <p:txEl>
                                              <p:pRg st="6" end="6"/>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0483">
                                            <p:txEl>
                                              <p:pRg st="7" end="7"/>
                                            </p:txEl>
                                          </p:spTgt>
                                        </p:tgtEl>
                                        <p:attrNameLst>
                                          <p:attrName>style.visibility</p:attrName>
                                        </p:attrNameLst>
                                      </p:cBhvr>
                                      <p:to>
                                        <p:strVal val="visible"/>
                                      </p:to>
                                    </p:set>
                                    <p:animEffect transition="in" filter="fade">
                                      <p:cBhvr>
                                        <p:cTn id="20" dur="500"/>
                                        <p:tgtEl>
                                          <p:spTgt spid="20483">
                                            <p:txEl>
                                              <p:pRg st="7" end="7"/>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483">
                                            <p:txEl>
                                              <p:pRg st="9" end="9"/>
                                            </p:txEl>
                                          </p:spTgt>
                                        </p:tgtEl>
                                        <p:attrNameLst>
                                          <p:attrName>style.visibility</p:attrName>
                                        </p:attrNameLst>
                                      </p:cBhvr>
                                      <p:to>
                                        <p:strVal val="visible"/>
                                      </p:to>
                                    </p:set>
                                    <p:animEffect transition="in" filter="fade">
                                      <p:cBhvr>
                                        <p:cTn id="25" dur="500"/>
                                        <p:tgtEl>
                                          <p:spTgt spid="20483">
                                            <p:txEl>
                                              <p:pRg st="9" end="9"/>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0483">
                                            <p:txEl>
                                              <p:pRg st="11" end="11"/>
                                            </p:txEl>
                                          </p:spTgt>
                                        </p:tgtEl>
                                        <p:attrNameLst>
                                          <p:attrName>style.visibility</p:attrName>
                                        </p:attrNameLst>
                                      </p:cBhvr>
                                      <p:to>
                                        <p:strVal val="visible"/>
                                      </p:to>
                                    </p:set>
                                    <p:animEffect transition="in" filter="fade">
                                      <p:cBhvr>
                                        <p:cTn id="30" dur="500"/>
                                        <p:tgtEl>
                                          <p:spTgt spid="2048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ctrTitle"/>
          </p:nvPr>
        </p:nvSpPr>
        <p:spPr>
          <a:xfrm>
            <a:off x="179388" y="0"/>
            <a:ext cx="8785225" cy="685801"/>
          </a:xfrm>
        </p:spPr>
        <p:txBody>
          <a:bodyPr>
            <a:normAutofit fontScale="90000"/>
          </a:bodyPr>
          <a:lstStyle/>
          <a:p>
            <a:pPr eaLnBrk="1" hangingPunct="1"/>
            <a:r>
              <a:rPr lang="en-GB" dirty="0">
                <a:effectLst>
                  <a:outerShdw blurRad="38100" dist="38100" dir="2700000" algn="tl">
                    <a:srgbClr val="000000">
                      <a:alpha val="43137"/>
                    </a:srgbClr>
                  </a:outerShdw>
                </a:effectLst>
              </a:rPr>
              <a:t>Eavesdropping….</a:t>
            </a:r>
          </a:p>
        </p:txBody>
      </p:sp>
      <p:sp>
        <p:nvSpPr>
          <p:cNvPr id="20483" name="Rectangle 3"/>
          <p:cNvSpPr>
            <a:spLocks noGrp="1" noChangeArrowheads="1"/>
          </p:cNvSpPr>
          <p:nvPr>
            <p:ph type="subTitle" idx="1"/>
          </p:nvPr>
        </p:nvSpPr>
        <p:spPr>
          <a:xfrm>
            <a:off x="457200" y="1524001"/>
            <a:ext cx="8381999" cy="4724400"/>
          </a:xfrm>
        </p:spPr>
        <p:txBody>
          <a:bodyPr>
            <a:noAutofit/>
          </a:bodyPr>
          <a:lstStyle/>
          <a:p>
            <a:pPr marL="0" lvl="1" algn="l">
              <a:lnSpc>
                <a:spcPct val="80000"/>
              </a:lnSpc>
            </a:pPr>
            <a:r>
              <a:rPr lang="en-GB" sz="2000" dirty="0">
                <a:solidFill>
                  <a:schemeClr val="tx1"/>
                </a:solidFill>
                <a:cs typeface="Times New Roman" pitchFamily="18" charset="0"/>
              </a:rPr>
              <a:t>Most people who misuse computers for personal benefit are in some form of legal relationship with the owner of the computer. </a:t>
            </a:r>
          </a:p>
          <a:p>
            <a:pPr marL="0" lvl="1" algn="l">
              <a:lnSpc>
                <a:spcPct val="80000"/>
              </a:lnSpc>
            </a:pPr>
            <a:endParaRPr lang="en-GB" sz="2000" dirty="0">
              <a:solidFill>
                <a:schemeClr val="tx1"/>
              </a:solidFill>
              <a:cs typeface="Times New Roman" pitchFamily="18" charset="0"/>
            </a:endParaRPr>
          </a:p>
          <a:p>
            <a:pPr marL="0" lvl="1" algn="l">
              <a:lnSpc>
                <a:spcPct val="80000"/>
              </a:lnSpc>
            </a:pPr>
            <a:r>
              <a:rPr lang="en-GB" sz="2000" dirty="0">
                <a:solidFill>
                  <a:schemeClr val="tx1"/>
                </a:solidFill>
                <a:cs typeface="Times New Roman" pitchFamily="18" charset="0"/>
              </a:rPr>
              <a:t>For example, an employee who does private work on their employer’s computer. </a:t>
            </a:r>
          </a:p>
          <a:p>
            <a:pPr marL="0" lvl="1" algn="l">
              <a:lnSpc>
                <a:spcPct val="80000"/>
              </a:lnSpc>
            </a:pPr>
            <a:endParaRPr lang="en-GB" sz="2000" dirty="0">
              <a:solidFill>
                <a:schemeClr val="tx1"/>
              </a:solidFill>
              <a:cs typeface="Times New Roman" pitchFamily="18" charset="0"/>
            </a:endParaRPr>
          </a:p>
          <a:p>
            <a:pPr marL="0" lvl="1" algn="l">
              <a:lnSpc>
                <a:spcPct val="80000"/>
              </a:lnSpc>
            </a:pPr>
            <a:r>
              <a:rPr lang="en-GB" sz="2000" dirty="0">
                <a:solidFill>
                  <a:schemeClr val="tx1"/>
                </a:solidFill>
                <a:cs typeface="Times New Roman" pitchFamily="18" charset="0"/>
              </a:rPr>
              <a:t>Here employment law can be applied.  The unauthorised use of the computer is not a special issue.</a:t>
            </a:r>
          </a:p>
        </p:txBody>
      </p:sp>
      <p:sp>
        <p:nvSpPr>
          <p:cNvPr id="5" name="Date Placeholder 6">
            <a:extLst>
              <a:ext uri="{FF2B5EF4-FFF2-40B4-BE49-F238E27FC236}">
                <a16:creationId xmlns:a16="http://schemas.microsoft.com/office/drawing/2014/main" id="{FCC1F400-959E-4F1C-945F-4D652A0A20C5}"/>
              </a:ext>
            </a:extLst>
          </p:cNvPr>
          <p:cNvSpPr>
            <a:spLocks noGrp="1"/>
          </p:cNvSpPr>
          <p:nvPr>
            <p:ph type="dt" sz="half" idx="10"/>
          </p:nvPr>
        </p:nvSpPr>
        <p:spPr/>
        <p:txBody>
          <a:bodyPr/>
          <a:lstStyle/>
          <a:p>
            <a:pPr>
              <a:defRPr/>
            </a:pPr>
            <a:fld id="{398BE8B3-7413-4791-972A-FE7EADA1F5E4}" type="datetime1">
              <a:rPr lang="en-US" smtClean="0">
                <a:solidFill>
                  <a:srgbClr val="FFC000"/>
                </a:solidFill>
              </a:rPr>
              <a:t>12/28/2020</a:t>
            </a:fld>
            <a:endParaRPr lang="en-GB" dirty="0">
              <a:solidFill>
                <a:srgbClr val="FFC000"/>
              </a:solidFill>
            </a:endParaRPr>
          </a:p>
        </p:txBody>
      </p:sp>
      <p:sp>
        <p:nvSpPr>
          <p:cNvPr id="6" name="Slide Number Placeholder 8">
            <a:extLst>
              <a:ext uri="{FF2B5EF4-FFF2-40B4-BE49-F238E27FC236}">
                <a16:creationId xmlns:a16="http://schemas.microsoft.com/office/drawing/2014/main" id="{ED0B4E58-95FC-473F-B54A-EF983CD3F7CF}"/>
              </a:ext>
            </a:extLst>
          </p:cNvPr>
          <p:cNvSpPr>
            <a:spLocks noGrp="1"/>
          </p:cNvSpPr>
          <p:nvPr>
            <p:ph type="sldNum" sz="quarter" idx="12"/>
          </p:nvPr>
        </p:nvSpPr>
        <p:spPr/>
        <p:txBody>
          <a:bodyPr/>
          <a:lstStyle/>
          <a:p>
            <a:pPr>
              <a:defRPr/>
            </a:pPr>
            <a:fld id="{7C3995B0-1D2E-4DDC-BC34-E94122BB0B4E}" type="slidenum">
              <a:rPr lang="en-GB" smtClean="0">
                <a:solidFill>
                  <a:srgbClr val="FFC000"/>
                </a:solidFill>
              </a:rPr>
              <a:pPr>
                <a:defRPr/>
              </a:pPr>
              <a:t>17</a:t>
            </a:fld>
            <a:endParaRPr lang="en-GB" dirty="0">
              <a:solidFill>
                <a:srgbClr val="FFC000"/>
              </a:solidFill>
            </a:endParaRPr>
          </a:p>
        </p:txBody>
      </p:sp>
      <p:sp>
        <p:nvSpPr>
          <p:cNvPr id="4" name="Rectangle 3">
            <a:extLst>
              <a:ext uri="{FF2B5EF4-FFF2-40B4-BE49-F238E27FC236}">
                <a16:creationId xmlns:a16="http://schemas.microsoft.com/office/drawing/2014/main" id="{96729A5E-61C2-4EE0-94E3-FF97DE2DACFA}"/>
              </a:ext>
            </a:extLst>
          </p:cNvPr>
          <p:cNvSpPr/>
          <p:nvPr/>
        </p:nvSpPr>
        <p:spPr>
          <a:xfrm>
            <a:off x="3406071" y="6356350"/>
            <a:ext cx="2343077" cy="276999"/>
          </a:xfrm>
          <a:prstGeom prst="rect">
            <a:avLst/>
          </a:prstGeom>
        </p:spPr>
        <p:txBody>
          <a:bodyPr wrap="none">
            <a:spAutoFit/>
          </a:bodyPr>
          <a:lstStyle/>
          <a:p>
            <a:pPr>
              <a:defRPr/>
            </a:pPr>
            <a:r>
              <a:rPr lang="en-US" sz="1200" dirty="0">
                <a:solidFill>
                  <a:srgbClr val="FFC000"/>
                </a:solidFill>
              </a:rPr>
              <a:t>CS449-PIT [FAST NUCES, Fall-2017]</a:t>
            </a:r>
            <a:endParaRPr lang="en-GB" sz="1200" dirty="0">
              <a:solidFill>
                <a:srgbClr val="FFC000"/>
              </a:solidFill>
            </a:endParaRPr>
          </a:p>
        </p:txBody>
      </p:sp>
    </p:spTree>
    <p:extLst>
      <p:ext uri="{BB962C8B-B14F-4D97-AF65-F5344CB8AC3E}">
        <p14:creationId xmlns:p14="http://schemas.microsoft.com/office/powerpoint/2010/main" val="36962325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483">
                                            <p:txEl>
                                              <p:pRg st="2" end="2"/>
                                            </p:txEl>
                                          </p:spTgt>
                                        </p:tgtEl>
                                        <p:attrNameLst>
                                          <p:attrName>style.visibility</p:attrName>
                                        </p:attrNameLst>
                                      </p:cBhvr>
                                      <p:to>
                                        <p:strVal val="visible"/>
                                      </p:to>
                                    </p:set>
                                    <p:animEffect transition="in" filter="fade">
                                      <p:cBhvr>
                                        <p:cTn id="7" dur="500"/>
                                        <p:tgtEl>
                                          <p:spTgt spid="2048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483">
                                            <p:txEl>
                                              <p:pRg st="4" end="4"/>
                                            </p:txEl>
                                          </p:spTgt>
                                        </p:tgtEl>
                                        <p:attrNameLst>
                                          <p:attrName>style.visibility</p:attrName>
                                        </p:attrNameLst>
                                      </p:cBhvr>
                                      <p:to>
                                        <p:strVal val="visible"/>
                                      </p:to>
                                    </p:set>
                                    <p:animEffect transition="in" filter="fade">
                                      <p:cBhvr>
                                        <p:cTn id="12" dur="500"/>
                                        <p:tgtEl>
                                          <p:spTgt spid="2048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ctrTitle"/>
          </p:nvPr>
        </p:nvSpPr>
        <p:spPr>
          <a:xfrm>
            <a:off x="179387" y="457200"/>
            <a:ext cx="8785225" cy="685801"/>
          </a:xfrm>
        </p:spPr>
        <p:txBody>
          <a:bodyPr>
            <a:normAutofit fontScale="90000"/>
          </a:bodyPr>
          <a:lstStyle/>
          <a:p>
            <a:pPr eaLnBrk="1" hangingPunct="1"/>
            <a:r>
              <a:rPr lang="en-GB" sz="3600" dirty="0">
                <a:effectLst>
                  <a:outerShdw blurRad="38100" dist="38100" dir="2700000" algn="tl">
                    <a:srgbClr val="000000">
                      <a:alpha val="43137"/>
                    </a:srgbClr>
                  </a:outerShdw>
                </a:effectLst>
              </a:rPr>
              <a:t>Unauthorised Altering or destruction of Information</a:t>
            </a:r>
          </a:p>
        </p:txBody>
      </p:sp>
      <p:sp>
        <p:nvSpPr>
          <p:cNvPr id="21507" name="Rectangle 3"/>
          <p:cNvSpPr>
            <a:spLocks noGrp="1" noChangeArrowheads="1"/>
          </p:cNvSpPr>
          <p:nvPr>
            <p:ph type="subTitle" idx="1"/>
          </p:nvPr>
        </p:nvSpPr>
        <p:spPr>
          <a:xfrm>
            <a:off x="695041" y="1363230"/>
            <a:ext cx="8229600" cy="4800600"/>
          </a:xfrm>
        </p:spPr>
        <p:txBody>
          <a:bodyPr>
            <a:noAutofit/>
          </a:bodyPr>
          <a:lstStyle/>
          <a:p>
            <a:pPr marL="609600" indent="-609600" algn="l" eaLnBrk="1" hangingPunct="1">
              <a:lnSpc>
                <a:spcPct val="80000"/>
              </a:lnSpc>
            </a:pPr>
            <a:r>
              <a:rPr lang="en-GB" sz="2000" dirty="0">
                <a:solidFill>
                  <a:schemeClr val="tx1"/>
                </a:solidFill>
                <a:latin typeface="+mj-lt"/>
                <a:cs typeface="Times New Roman" pitchFamily="18" charset="0"/>
              </a:rPr>
              <a:t>Computers store vast amounts of information about us:</a:t>
            </a:r>
          </a:p>
          <a:p>
            <a:pPr marL="609600" indent="-609600" algn="l" eaLnBrk="1" hangingPunct="1">
              <a:lnSpc>
                <a:spcPct val="80000"/>
              </a:lnSpc>
            </a:pPr>
            <a:endParaRPr lang="en-GB" sz="2000" dirty="0">
              <a:solidFill>
                <a:schemeClr val="tx1"/>
              </a:solidFill>
              <a:latin typeface="+mj-lt"/>
              <a:cs typeface="Times New Roman" pitchFamily="18" charset="0"/>
            </a:endParaRPr>
          </a:p>
          <a:p>
            <a:pPr marL="990600" lvl="1" indent="-533400" algn="l" eaLnBrk="1" hangingPunct="1">
              <a:lnSpc>
                <a:spcPct val="80000"/>
              </a:lnSpc>
              <a:buFontTx/>
              <a:buChar char="–"/>
            </a:pPr>
            <a:r>
              <a:rPr lang="en-GB" sz="2000" dirty="0">
                <a:solidFill>
                  <a:schemeClr val="tx1"/>
                </a:solidFill>
                <a:latin typeface="+mj-lt"/>
                <a:cs typeface="Times New Roman" pitchFamily="18" charset="0"/>
              </a:rPr>
              <a:t>what we have in the bank;</a:t>
            </a:r>
          </a:p>
          <a:p>
            <a:pPr marL="990600" lvl="1" indent="-533400" algn="l" eaLnBrk="1" hangingPunct="1">
              <a:lnSpc>
                <a:spcPct val="80000"/>
              </a:lnSpc>
              <a:buFontTx/>
              <a:buChar char="–"/>
            </a:pPr>
            <a:r>
              <a:rPr lang="en-GB" sz="2000" dirty="0">
                <a:solidFill>
                  <a:schemeClr val="tx1"/>
                </a:solidFill>
                <a:latin typeface="+mj-lt"/>
                <a:cs typeface="Times New Roman" pitchFamily="18" charset="0"/>
              </a:rPr>
              <a:t>who we call on the telephone;</a:t>
            </a:r>
          </a:p>
          <a:p>
            <a:pPr marL="990600" lvl="1" indent="-533400" algn="l" eaLnBrk="1" hangingPunct="1">
              <a:lnSpc>
                <a:spcPct val="80000"/>
              </a:lnSpc>
              <a:buFontTx/>
              <a:buChar char="–"/>
            </a:pPr>
            <a:r>
              <a:rPr lang="en-GB" sz="2000" dirty="0">
                <a:solidFill>
                  <a:schemeClr val="tx1"/>
                </a:solidFill>
                <a:latin typeface="+mj-lt"/>
                <a:cs typeface="Times New Roman" pitchFamily="18" charset="0"/>
              </a:rPr>
              <a:t>what we buy in the shops;</a:t>
            </a:r>
          </a:p>
          <a:p>
            <a:pPr marL="990600" lvl="1" indent="-533400" algn="l" eaLnBrk="1" hangingPunct="1">
              <a:lnSpc>
                <a:spcPct val="80000"/>
              </a:lnSpc>
              <a:buFontTx/>
              <a:buChar char="–"/>
            </a:pPr>
            <a:r>
              <a:rPr lang="en-GB" sz="2000" dirty="0">
                <a:solidFill>
                  <a:schemeClr val="tx1"/>
                </a:solidFill>
                <a:latin typeface="+mj-lt"/>
                <a:cs typeface="Times New Roman" pitchFamily="18" charset="0"/>
              </a:rPr>
              <a:t>where we travel;</a:t>
            </a:r>
          </a:p>
          <a:p>
            <a:pPr algn="l" eaLnBrk="1" hangingPunct="1">
              <a:lnSpc>
                <a:spcPct val="80000"/>
              </a:lnSpc>
            </a:pPr>
            <a:endParaRPr lang="en-GB" sz="2000" dirty="0">
              <a:solidFill>
                <a:schemeClr val="tx1"/>
              </a:solidFill>
              <a:latin typeface="+mj-lt"/>
              <a:cs typeface="Times New Roman" pitchFamily="18" charset="0"/>
            </a:endParaRPr>
          </a:p>
          <a:p>
            <a:pPr algn="l" eaLnBrk="1" hangingPunct="1">
              <a:lnSpc>
                <a:spcPct val="80000"/>
              </a:lnSpc>
            </a:pPr>
            <a:r>
              <a:rPr lang="en-GB" sz="2000" dirty="0">
                <a:solidFill>
                  <a:schemeClr val="tx1"/>
                </a:solidFill>
                <a:latin typeface="+mj-lt"/>
                <a:cs typeface="Times New Roman" pitchFamily="18" charset="0"/>
              </a:rPr>
              <a:t>Criminals who alter or destroy such information can be dealt with by</a:t>
            </a:r>
          </a:p>
          <a:p>
            <a:pPr marL="609600" indent="-609600" algn="l" eaLnBrk="1" hangingPunct="1">
              <a:lnSpc>
                <a:spcPct val="80000"/>
              </a:lnSpc>
            </a:pPr>
            <a:endParaRPr lang="en-GB" sz="2000" dirty="0">
              <a:solidFill>
                <a:schemeClr val="tx1"/>
              </a:solidFill>
              <a:latin typeface="+mj-lt"/>
              <a:cs typeface="Times New Roman" pitchFamily="18" charset="0"/>
            </a:endParaRPr>
          </a:p>
          <a:p>
            <a:pPr marL="990600" lvl="1" indent="-533400" algn="l" eaLnBrk="1" hangingPunct="1">
              <a:lnSpc>
                <a:spcPct val="80000"/>
              </a:lnSpc>
              <a:buFontTx/>
              <a:buChar char="–"/>
            </a:pPr>
            <a:r>
              <a:rPr lang="en-GB" sz="2000" dirty="0">
                <a:solidFill>
                  <a:schemeClr val="tx1"/>
                </a:solidFill>
                <a:latin typeface="+mj-lt"/>
                <a:cs typeface="Times New Roman" pitchFamily="18" charset="0"/>
              </a:rPr>
              <a:t>the law on Criminal Damage;</a:t>
            </a:r>
          </a:p>
          <a:p>
            <a:pPr marL="990600" lvl="1" indent="-533400" algn="l" eaLnBrk="1" hangingPunct="1">
              <a:lnSpc>
                <a:spcPct val="80000"/>
              </a:lnSpc>
              <a:buFontTx/>
              <a:buChar char="–"/>
            </a:pPr>
            <a:r>
              <a:rPr lang="en-GB" sz="2000" dirty="0">
                <a:solidFill>
                  <a:schemeClr val="tx1"/>
                </a:solidFill>
                <a:latin typeface="+mj-lt"/>
                <a:cs typeface="Times New Roman" pitchFamily="18" charset="0"/>
              </a:rPr>
              <a:t>the Computer Misuse Act 1990 section 3</a:t>
            </a:r>
          </a:p>
        </p:txBody>
      </p:sp>
      <p:sp>
        <p:nvSpPr>
          <p:cNvPr id="5" name="Date Placeholder 6">
            <a:extLst>
              <a:ext uri="{FF2B5EF4-FFF2-40B4-BE49-F238E27FC236}">
                <a16:creationId xmlns:a16="http://schemas.microsoft.com/office/drawing/2014/main" id="{F328BC4F-A28A-454A-BD83-DDFDBF85F322}"/>
              </a:ext>
            </a:extLst>
          </p:cNvPr>
          <p:cNvSpPr>
            <a:spLocks noGrp="1"/>
          </p:cNvSpPr>
          <p:nvPr>
            <p:ph type="dt" sz="half" idx="10"/>
          </p:nvPr>
        </p:nvSpPr>
        <p:spPr/>
        <p:txBody>
          <a:bodyPr/>
          <a:lstStyle/>
          <a:p>
            <a:pPr>
              <a:defRPr/>
            </a:pPr>
            <a:fld id="{398BE8B3-7413-4791-972A-FE7EADA1F5E4}" type="datetime1">
              <a:rPr lang="en-US" smtClean="0">
                <a:solidFill>
                  <a:srgbClr val="FFC000"/>
                </a:solidFill>
              </a:rPr>
              <a:t>12/28/2020</a:t>
            </a:fld>
            <a:endParaRPr lang="en-GB" dirty="0">
              <a:solidFill>
                <a:srgbClr val="FFC000"/>
              </a:solidFill>
            </a:endParaRPr>
          </a:p>
        </p:txBody>
      </p:sp>
      <p:sp>
        <p:nvSpPr>
          <p:cNvPr id="6" name="Slide Number Placeholder 8">
            <a:extLst>
              <a:ext uri="{FF2B5EF4-FFF2-40B4-BE49-F238E27FC236}">
                <a16:creationId xmlns:a16="http://schemas.microsoft.com/office/drawing/2014/main" id="{368A2929-BC82-4ECA-9740-2079D698570C}"/>
              </a:ext>
            </a:extLst>
          </p:cNvPr>
          <p:cNvSpPr>
            <a:spLocks noGrp="1"/>
          </p:cNvSpPr>
          <p:nvPr>
            <p:ph type="sldNum" sz="quarter" idx="12"/>
          </p:nvPr>
        </p:nvSpPr>
        <p:spPr/>
        <p:txBody>
          <a:bodyPr/>
          <a:lstStyle/>
          <a:p>
            <a:pPr>
              <a:defRPr/>
            </a:pPr>
            <a:fld id="{7C3995B0-1D2E-4DDC-BC34-E94122BB0B4E}" type="slidenum">
              <a:rPr lang="en-GB" smtClean="0">
                <a:solidFill>
                  <a:srgbClr val="FFC000"/>
                </a:solidFill>
              </a:rPr>
              <a:pPr>
                <a:defRPr/>
              </a:pPr>
              <a:t>18</a:t>
            </a:fld>
            <a:endParaRPr lang="en-GB" dirty="0">
              <a:solidFill>
                <a:srgbClr val="FFC000"/>
              </a:solidFill>
            </a:endParaRPr>
          </a:p>
        </p:txBody>
      </p:sp>
      <p:sp>
        <p:nvSpPr>
          <p:cNvPr id="4" name="Rectangle 3">
            <a:extLst>
              <a:ext uri="{FF2B5EF4-FFF2-40B4-BE49-F238E27FC236}">
                <a16:creationId xmlns:a16="http://schemas.microsoft.com/office/drawing/2014/main" id="{D3E6F12D-255C-41AB-AC18-CFFC0EEE8178}"/>
              </a:ext>
            </a:extLst>
          </p:cNvPr>
          <p:cNvSpPr/>
          <p:nvPr/>
        </p:nvSpPr>
        <p:spPr>
          <a:xfrm>
            <a:off x="3406071" y="6356350"/>
            <a:ext cx="2343077" cy="276999"/>
          </a:xfrm>
          <a:prstGeom prst="rect">
            <a:avLst/>
          </a:prstGeom>
        </p:spPr>
        <p:txBody>
          <a:bodyPr wrap="none">
            <a:spAutoFit/>
          </a:bodyPr>
          <a:lstStyle/>
          <a:p>
            <a:pPr>
              <a:defRPr/>
            </a:pPr>
            <a:r>
              <a:rPr lang="en-US" sz="1200" dirty="0">
                <a:solidFill>
                  <a:srgbClr val="FFC000"/>
                </a:solidFill>
              </a:rPr>
              <a:t>CS449-PIT [FAST NUCES, Fall-2017]</a:t>
            </a:r>
            <a:endParaRPr lang="en-GB" sz="1200" dirty="0">
              <a:solidFill>
                <a:srgbClr val="FFC000"/>
              </a:solidFill>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507">
                                            <p:txEl>
                                              <p:pRg st="2" end="2"/>
                                            </p:txEl>
                                          </p:spTgt>
                                        </p:tgtEl>
                                        <p:attrNameLst>
                                          <p:attrName>style.visibility</p:attrName>
                                        </p:attrNameLst>
                                      </p:cBhvr>
                                      <p:to>
                                        <p:strVal val="visible"/>
                                      </p:to>
                                    </p:set>
                                    <p:animEffect transition="in" filter="fade">
                                      <p:cBhvr>
                                        <p:cTn id="7" dur="500"/>
                                        <p:tgtEl>
                                          <p:spTgt spid="2150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507">
                                            <p:txEl>
                                              <p:pRg st="3" end="3"/>
                                            </p:txEl>
                                          </p:spTgt>
                                        </p:tgtEl>
                                        <p:attrNameLst>
                                          <p:attrName>style.visibility</p:attrName>
                                        </p:attrNameLst>
                                      </p:cBhvr>
                                      <p:to>
                                        <p:strVal val="visible"/>
                                      </p:to>
                                    </p:set>
                                    <p:animEffect transition="in" filter="fade">
                                      <p:cBhvr>
                                        <p:cTn id="12" dur="500"/>
                                        <p:tgtEl>
                                          <p:spTgt spid="2150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507">
                                            <p:txEl>
                                              <p:pRg st="4" end="4"/>
                                            </p:txEl>
                                          </p:spTgt>
                                        </p:tgtEl>
                                        <p:attrNameLst>
                                          <p:attrName>style.visibility</p:attrName>
                                        </p:attrNameLst>
                                      </p:cBhvr>
                                      <p:to>
                                        <p:strVal val="visible"/>
                                      </p:to>
                                    </p:set>
                                    <p:animEffect transition="in" filter="fade">
                                      <p:cBhvr>
                                        <p:cTn id="17" dur="500"/>
                                        <p:tgtEl>
                                          <p:spTgt spid="2150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507">
                                            <p:txEl>
                                              <p:pRg st="5" end="5"/>
                                            </p:txEl>
                                          </p:spTgt>
                                        </p:tgtEl>
                                        <p:attrNameLst>
                                          <p:attrName>style.visibility</p:attrName>
                                        </p:attrNameLst>
                                      </p:cBhvr>
                                      <p:to>
                                        <p:strVal val="visible"/>
                                      </p:to>
                                    </p:set>
                                    <p:animEffect transition="in" filter="fade">
                                      <p:cBhvr>
                                        <p:cTn id="22" dur="500"/>
                                        <p:tgtEl>
                                          <p:spTgt spid="21507">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507">
                                            <p:txEl>
                                              <p:pRg st="7" end="7"/>
                                            </p:txEl>
                                          </p:spTgt>
                                        </p:tgtEl>
                                        <p:attrNameLst>
                                          <p:attrName>style.visibility</p:attrName>
                                        </p:attrNameLst>
                                      </p:cBhvr>
                                      <p:to>
                                        <p:strVal val="visible"/>
                                      </p:to>
                                    </p:set>
                                    <p:animEffect transition="in" filter="fade">
                                      <p:cBhvr>
                                        <p:cTn id="27" dur="500"/>
                                        <p:tgtEl>
                                          <p:spTgt spid="21507">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21507">
                                            <p:txEl>
                                              <p:pRg st="9" end="9"/>
                                            </p:txEl>
                                          </p:spTgt>
                                        </p:tgtEl>
                                        <p:attrNameLst>
                                          <p:attrName>style.visibility</p:attrName>
                                        </p:attrNameLst>
                                      </p:cBhvr>
                                      <p:to>
                                        <p:strVal val="visible"/>
                                      </p:to>
                                    </p:set>
                                    <p:animEffect transition="in" filter="fade">
                                      <p:cBhvr>
                                        <p:cTn id="32" dur="1000"/>
                                        <p:tgtEl>
                                          <p:spTgt spid="21507">
                                            <p:txEl>
                                              <p:pRg st="9" end="9"/>
                                            </p:txEl>
                                          </p:spTgt>
                                        </p:tgtEl>
                                      </p:cBhvr>
                                    </p:animEffect>
                                    <p:anim calcmode="lin" valueType="num">
                                      <p:cBhvr>
                                        <p:cTn id="33" dur="1000" fill="hold"/>
                                        <p:tgtEl>
                                          <p:spTgt spid="21507">
                                            <p:txEl>
                                              <p:pRg st="9" end="9"/>
                                            </p:txEl>
                                          </p:spTgt>
                                        </p:tgtEl>
                                        <p:attrNameLst>
                                          <p:attrName>ppt_x</p:attrName>
                                        </p:attrNameLst>
                                      </p:cBhvr>
                                      <p:tavLst>
                                        <p:tav tm="0">
                                          <p:val>
                                            <p:strVal val="#ppt_x"/>
                                          </p:val>
                                        </p:tav>
                                        <p:tav tm="100000">
                                          <p:val>
                                            <p:strVal val="#ppt_x"/>
                                          </p:val>
                                        </p:tav>
                                      </p:tavLst>
                                    </p:anim>
                                    <p:anim calcmode="lin" valueType="num">
                                      <p:cBhvr>
                                        <p:cTn id="34" dur="1000" fill="hold"/>
                                        <p:tgtEl>
                                          <p:spTgt spid="21507">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21507">
                                            <p:txEl>
                                              <p:pRg st="10" end="10"/>
                                            </p:txEl>
                                          </p:spTgt>
                                        </p:tgtEl>
                                        <p:attrNameLst>
                                          <p:attrName>style.visibility</p:attrName>
                                        </p:attrNameLst>
                                      </p:cBhvr>
                                      <p:to>
                                        <p:strVal val="visible"/>
                                      </p:to>
                                    </p:set>
                                    <p:animEffect transition="in" filter="fade">
                                      <p:cBhvr>
                                        <p:cTn id="39" dur="1000"/>
                                        <p:tgtEl>
                                          <p:spTgt spid="21507">
                                            <p:txEl>
                                              <p:pRg st="10" end="10"/>
                                            </p:txEl>
                                          </p:spTgt>
                                        </p:tgtEl>
                                      </p:cBhvr>
                                    </p:animEffect>
                                    <p:anim calcmode="lin" valueType="num">
                                      <p:cBhvr>
                                        <p:cTn id="40" dur="1000" fill="hold"/>
                                        <p:tgtEl>
                                          <p:spTgt spid="21507">
                                            <p:txEl>
                                              <p:pRg st="10" end="10"/>
                                            </p:txEl>
                                          </p:spTgt>
                                        </p:tgtEl>
                                        <p:attrNameLst>
                                          <p:attrName>ppt_x</p:attrName>
                                        </p:attrNameLst>
                                      </p:cBhvr>
                                      <p:tavLst>
                                        <p:tav tm="0">
                                          <p:val>
                                            <p:strVal val="#ppt_x"/>
                                          </p:val>
                                        </p:tav>
                                        <p:tav tm="100000">
                                          <p:val>
                                            <p:strVal val="#ppt_x"/>
                                          </p:val>
                                        </p:tav>
                                      </p:tavLst>
                                    </p:anim>
                                    <p:anim calcmode="lin" valueType="num">
                                      <p:cBhvr>
                                        <p:cTn id="41" dur="1000" fill="hold"/>
                                        <p:tgtEl>
                                          <p:spTgt spid="21507">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ctrTitle"/>
          </p:nvPr>
        </p:nvSpPr>
        <p:spPr>
          <a:xfrm>
            <a:off x="179387" y="381000"/>
            <a:ext cx="8785225" cy="685801"/>
          </a:xfrm>
        </p:spPr>
        <p:txBody>
          <a:bodyPr>
            <a:normAutofit fontScale="90000"/>
          </a:bodyPr>
          <a:lstStyle/>
          <a:p>
            <a:pPr eaLnBrk="1" hangingPunct="1"/>
            <a:r>
              <a:rPr lang="en-GB" sz="3600" dirty="0">
                <a:effectLst>
                  <a:outerShdw blurRad="38100" dist="38100" dir="2700000" algn="tl">
                    <a:srgbClr val="000000">
                      <a:alpha val="43137"/>
                    </a:srgbClr>
                  </a:outerShdw>
                </a:effectLst>
              </a:rPr>
              <a:t>Unauthorised </a:t>
            </a:r>
            <a:r>
              <a:rPr lang="en-GB" sz="3600" dirty="0" smtClean="0">
                <a:effectLst>
                  <a:outerShdw blurRad="38100" dist="38100" dir="2700000" algn="tl">
                    <a:srgbClr val="000000">
                      <a:alpha val="43137"/>
                    </a:srgbClr>
                  </a:outerShdw>
                </a:effectLst>
              </a:rPr>
              <a:t>destruction </a:t>
            </a:r>
            <a:r>
              <a:rPr lang="en-GB" sz="3600" dirty="0">
                <a:effectLst>
                  <a:outerShdw blurRad="38100" dist="38100" dir="2700000" algn="tl">
                    <a:srgbClr val="000000">
                      <a:alpha val="43137"/>
                    </a:srgbClr>
                  </a:outerShdw>
                </a:effectLst>
              </a:rPr>
              <a:t>of Information</a:t>
            </a:r>
          </a:p>
        </p:txBody>
      </p:sp>
      <p:sp>
        <p:nvSpPr>
          <p:cNvPr id="21507" name="Rectangle 3"/>
          <p:cNvSpPr>
            <a:spLocks noGrp="1" noChangeArrowheads="1"/>
          </p:cNvSpPr>
          <p:nvPr>
            <p:ph type="subTitle" idx="1"/>
          </p:nvPr>
        </p:nvSpPr>
        <p:spPr>
          <a:xfrm>
            <a:off x="457200" y="1447800"/>
            <a:ext cx="8229600" cy="4648200"/>
          </a:xfrm>
        </p:spPr>
        <p:txBody>
          <a:bodyPr>
            <a:noAutofit/>
          </a:bodyPr>
          <a:lstStyle/>
          <a:p>
            <a:pPr algn="l" eaLnBrk="1" hangingPunct="1">
              <a:lnSpc>
                <a:spcPct val="80000"/>
              </a:lnSpc>
            </a:pPr>
            <a:r>
              <a:rPr lang="en-GB" sz="2000" dirty="0">
                <a:solidFill>
                  <a:schemeClr val="tx1"/>
                </a:solidFill>
                <a:latin typeface="+mj-lt"/>
                <a:cs typeface="Times New Roman" pitchFamily="18" charset="0"/>
              </a:rPr>
              <a:t>The law on Criminal Damage seems to apply to physically stored data for example:</a:t>
            </a:r>
          </a:p>
          <a:p>
            <a:pPr marL="609600" indent="-609600" algn="l" eaLnBrk="1" hangingPunct="1">
              <a:lnSpc>
                <a:spcPct val="80000"/>
              </a:lnSpc>
            </a:pPr>
            <a:endParaRPr lang="en-GB" sz="2000" dirty="0">
              <a:solidFill>
                <a:schemeClr val="tx1"/>
              </a:solidFill>
              <a:latin typeface="+mj-lt"/>
              <a:cs typeface="Times New Roman" pitchFamily="18" charset="0"/>
            </a:endParaRPr>
          </a:p>
          <a:p>
            <a:pPr marL="990600" lvl="1" indent="-533400" algn="l" eaLnBrk="1" hangingPunct="1">
              <a:lnSpc>
                <a:spcPct val="80000"/>
              </a:lnSpc>
              <a:buFontTx/>
              <a:buChar char="–"/>
            </a:pPr>
            <a:r>
              <a:rPr lang="en-GB" sz="2000" dirty="0">
                <a:solidFill>
                  <a:schemeClr val="tx1"/>
                </a:solidFill>
                <a:latin typeface="+mj-lt"/>
                <a:cs typeface="Times New Roman" pitchFamily="18" charset="0"/>
              </a:rPr>
              <a:t>Damage or Delete data belonging to someone</a:t>
            </a:r>
          </a:p>
          <a:p>
            <a:pPr marL="990600" lvl="1" indent="-533400" algn="l" eaLnBrk="1" hangingPunct="1">
              <a:lnSpc>
                <a:spcPct val="80000"/>
              </a:lnSpc>
              <a:buFontTx/>
              <a:buChar char="–"/>
            </a:pPr>
            <a:r>
              <a:rPr lang="en-GB" sz="2000" dirty="0">
                <a:solidFill>
                  <a:schemeClr val="tx1"/>
                </a:solidFill>
                <a:latin typeface="+mj-lt"/>
                <a:cs typeface="Times New Roman" pitchFamily="18" charset="0"/>
              </a:rPr>
              <a:t>writing a program that damages the data on  a hard disk.</a:t>
            </a:r>
          </a:p>
          <a:p>
            <a:pPr marL="990600" lvl="1" indent="-533400" algn="l" eaLnBrk="1" hangingPunct="1">
              <a:lnSpc>
                <a:spcPct val="80000"/>
              </a:lnSpc>
              <a:buFontTx/>
              <a:buChar char="–"/>
            </a:pPr>
            <a:endParaRPr lang="en-GB" sz="2000" dirty="0">
              <a:solidFill>
                <a:schemeClr val="tx1"/>
              </a:solidFill>
              <a:latin typeface="+mj-lt"/>
              <a:cs typeface="Times New Roman" pitchFamily="18" charset="0"/>
            </a:endParaRPr>
          </a:p>
          <a:p>
            <a:pPr lvl="1" algn="l" eaLnBrk="1" hangingPunct="1">
              <a:lnSpc>
                <a:spcPct val="80000"/>
              </a:lnSpc>
            </a:pPr>
            <a:r>
              <a:rPr lang="en-GB" sz="2000" dirty="0">
                <a:solidFill>
                  <a:schemeClr val="tx1"/>
                </a:solidFill>
                <a:latin typeface="+mj-lt"/>
                <a:cs typeface="Times New Roman" pitchFamily="18" charset="0"/>
              </a:rPr>
              <a:t>But not:</a:t>
            </a:r>
          </a:p>
          <a:p>
            <a:pPr marL="990600" lvl="1" indent="-533400" algn="l" eaLnBrk="1" hangingPunct="1">
              <a:lnSpc>
                <a:spcPct val="80000"/>
              </a:lnSpc>
              <a:buFontTx/>
              <a:buChar char="–"/>
            </a:pPr>
            <a:r>
              <a:rPr lang="en-GB" sz="2000" dirty="0">
                <a:solidFill>
                  <a:schemeClr val="tx1"/>
                </a:solidFill>
                <a:latin typeface="+mj-lt"/>
                <a:cs typeface="Times New Roman" pitchFamily="18" charset="0"/>
              </a:rPr>
              <a:t>switching off a monitor so that the display can’t be seen.</a:t>
            </a:r>
          </a:p>
        </p:txBody>
      </p:sp>
      <p:sp>
        <p:nvSpPr>
          <p:cNvPr id="5" name="Date Placeholder 6">
            <a:extLst>
              <a:ext uri="{FF2B5EF4-FFF2-40B4-BE49-F238E27FC236}">
                <a16:creationId xmlns:a16="http://schemas.microsoft.com/office/drawing/2014/main" id="{FCDB79FB-F76F-49D3-A185-332DC1E3E8FB}"/>
              </a:ext>
            </a:extLst>
          </p:cNvPr>
          <p:cNvSpPr>
            <a:spLocks noGrp="1"/>
          </p:cNvSpPr>
          <p:nvPr>
            <p:ph type="dt" sz="half" idx="10"/>
          </p:nvPr>
        </p:nvSpPr>
        <p:spPr/>
        <p:txBody>
          <a:bodyPr/>
          <a:lstStyle/>
          <a:p>
            <a:pPr>
              <a:defRPr/>
            </a:pPr>
            <a:fld id="{398BE8B3-7413-4791-972A-FE7EADA1F5E4}" type="datetime1">
              <a:rPr lang="en-US" smtClean="0">
                <a:solidFill>
                  <a:srgbClr val="FFC000"/>
                </a:solidFill>
              </a:rPr>
              <a:t>12/28/2020</a:t>
            </a:fld>
            <a:endParaRPr lang="en-GB" dirty="0">
              <a:solidFill>
                <a:srgbClr val="FFC000"/>
              </a:solidFill>
            </a:endParaRPr>
          </a:p>
        </p:txBody>
      </p:sp>
      <p:sp>
        <p:nvSpPr>
          <p:cNvPr id="6" name="Slide Number Placeholder 8">
            <a:extLst>
              <a:ext uri="{FF2B5EF4-FFF2-40B4-BE49-F238E27FC236}">
                <a16:creationId xmlns:a16="http://schemas.microsoft.com/office/drawing/2014/main" id="{CD93543A-B148-4103-A828-F5F5B287EFA4}"/>
              </a:ext>
            </a:extLst>
          </p:cNvPr>
          <p:cNvSpPr>
            <a:spLocks noGrp="1"/>
          </p:cNvSpPr>
          <p:nvPr>
            <p:ph type="sldNum" sz="quarter" idx="12"/>
          </p:nvPr>
        </p:nvSpPr>
        <p:spPr/>
        <p:txBody>
          <a:bodyPr/>
          <a:lstStyle/>
          <a:p>
            <a:pPr>
              <a:defRPr/>
            </a:pPr>
            <a:fld id="{7C3995B0-1D2E-4DDC-BC34-E94122BB0B4E}" type="slidenum">
              <a:rPr lang="en-GB" smtClean="0">
                <a:solidFill>
                  <a:srgbClr val="FFC000"/>
                </a:solidFill>
              </a:rPr>
              <a:pPr>
                <a:defRPr/>
              </a:pPr>
              <a:t>19</a:t>
            </a:fld>
            <a:endParaRPr lang="en-GB" dirty="0">
              <a:solidFill>
                <a:srgbClr val="FFC000"/>
              </a:solidFill>
            </a:endParaRPr>
          </a:p>
        </p:txBody>
      </p:sp>
      <p:sp>
        <p:nvSpPr>
          <p:cNvPr id="4" name="Rectangle 3">
            <a:extLst>
              <a:ext uri="{FF2B5EF4-FFF2-40B4-BE49-F238E27FC236}">
                <a16:creationId xmlns:a16="http://schemas.microsoft.com/office/drawing/2014/main" id="{2FF22F56-B02B-45A7-854E-6F7DA6D01B44}"/>
              </a:ext>
            </a:extLst>
          </p:cNvPr>
          <p:cNvSpPr/>
          <p:nvPr/>
        </p:nvSpPr>
        <p:spPr>
          <a:xfrm>
            <a:off x="3406071" y="6356350"/>
            <a:ext cx="2343077" cy="276999"/>
          </a:xfrm>
          <a:prstGeom prst="rect">
            <a:avLst/>
          </a:prstGeom>
        </p:spPr>
        <p:txBody>
          <a:bodyPr wrap="none">
            <a:spAutoFit/>
          </a:bodyPr>
          <a:lstStyle/>
          <a:p>
            <a:pPr>
              <a:defRPr/>
            </a:pPr>
            <a:r>
              <a:rPr lang="en-US" sz="1200" dirty="0">
                <a:solidFill>
                  <a:srgbClr val="FFC000"/>
                </a:solidFill>
              </a:rPr>
              <a:t>CS449-PIT [FAST NUCES, Fall-2017]</a:t>
            </a:r>
            <a:endParaRPr lang="en-GB" sz="1200" dirty="0">
              <a:solidFill>
                <a:srgbClr val="FFC000"/>
              </a:solidFill>
            </a:endParaRPr>
          </a:p>
        </p:txBody>
      </p:sp>
    </p:spTree>
    <p:extLst>
      <p:ext uri="{BB962C8B-B14F-4D97-AF65-F5344CB8AC3E}">
        <p14:creationId xmlns:p14="http://schemas.microsoft.com/office/powerpoint/2010/main" val="270418165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507">
                                            <p:txEl>
                                              <p:pRg st="2" end="2"/>
                                            </p:txEl>
                                          </p:spTgt>
                                        </p:tgtEl>
                                        <p:attrNameLst>
                                          <p:attrName>style.visibility</p:attrName>
                                        </p:attrNameLst>
                                      </p:cBhvr>
                                      <p:to>
                                        <p:strVal val="visible"/>
                                      </p:to>
                                    </p:set>
                                    <p:animEffect transition="in" filter="fade">
                                      <p:cBhvr>
                                        <p:cTn id="7" dur="500"/>
                                        <p:tgtEl>
                                          <p:spTgt spid="2150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507">
                                            <p:txEl>
                                              <p:pRg st="3" end="3"/>
                                            </p:txEl>
                                          </p:spTgt>
                                        </p:tgtEl>
                                        <p:attrNameLst>
                                          <p:attrName>style.visibility</p:attrName>
                                        </p:attrNameLst>
                                      </p:cBhvr>
                                      <p:to>
                                        <p:strVal val="visible"/>
                                      </p:to>
                                    </p:set>
                                    <p:animEffect transition="in" filter="fade">
                                      <p:cBhvr>
                                        <p:cTn id="12" dur="500"/>
                                        <p:tgtEl>
                                          <p:spTgt spid="2150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507">
                                            <p:txEl>
                                              <p:pRg st="5" end="5"/>
                                            </p:txEl>
                                          </p:spTgt>
                                        </p:tgtEl>
                                        <p:attrNameLst>
                                          <p:attrName>style.visibility</p:attrName>
                                        </p:attrNameLst>
                                      </p:cBhvr>
                                      <p:to>
                                        <p:strVal val="visible"/>
                                      </p:to>
                                    </p:set>
                                    <p:animEffect transition="in" filter="fade">
                                      <p:cBhvr>
                                        <p:cTn id="17" dur="500"/>
                                        <p:tgtEl>
                                          <p:spTgt spid="21507">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21507">
                                            <p:txEl>
                                              <p:pRg st="6" end="6"/>
                                            </p:txEl>
                                          </p:spTgt>
                                        </p:tgtEl>
                                        <p:attrNameLst>
                                          <p:attrName>style.visibility</p:attrName>
                                        </p:attrNameLst>
                                      </p:cBhvr>
                                      <p:to>
                                        <p:strVal val="visible"/>
                                      </p:to>
                                    </p:set>
                                    <p:animEffect transition="in" filter="fade">
                                      <p:cBhvr>
                                        <p:cTn id="22" dur="1000"/>
                                        <p:tgtEl>
                                          <p:spTgt spid="21507">
                                            <p:txEl>
                                              <p:pRg st="6" end="6"/>
                                            </p:txEl>
                                          </p:spTgt>
                                        </p:tgtEl>
                                      </p:cBhvr>
                                    </p:animEffect>
                                    <p:anim calcmode="lin" valueType="num">
                                      <p:cBhvr>
                                        <p:cTn id="23" dur="1000" fill="hold"/>
                                        <p:tgtEl>
                                          <p:spTgt spid="21507">
                                            <p:txEl>
                                              <p:pRg st="6" end="6"/>
                                            </p:txEl>
                                          </p:spTgt>
                                        </p:tgtEl>
                                        <p:attrNameLst>
                                          <p:attrName>ppt_x</p:attrName>
                                        </p:attrNameLst>
                                      </p:cBhvr>
                                      <p:tavLst>
                                        <p:tav tm="0">
                                          <p:val>
                                            <p:strVal val="#ppt_x"/>
                                          </p:val>
                                        </p:tav>
                                        <p:tav tm="100000">
                                          <p:val>
                                            <p:strVal val="#ppt_x"/>
                                          </p:val>
                                        </p:tav>
                                      </p:tavLst>
                                    </p:anim>
                                    <p:anim calcmode="lin" valueType="num">
                                      <p:cBhvr>
                                        <p:cTn id="24" dur="1000" fill="hold"/>
                                        <p:tgtEl>
                                          <p:spTgt spid="21507">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965" y="0"/>
            <a:ext cx="8229600" cy="685800"/>
          </a:xfrm>
        </p:spPr>
        <p:txBody>
          <a:bodyPr>
            <a:normAutofit/>
          </a:bodyPr>
          <a:lstStyle/>
          <a:p>
            <a:pPr algn="ctr"/>
            <a:r>
              <a:rPr lang="en-US" dirty="0">
                <a:effectLst>
                  <a:outerShdw blurRad="38100" dist="38100" dir="2700000" algn="tl">
                    <a:srgbClr val="000000">
                      <a:alpha val="43137"/>
                    </a:srgbClr>
                  </a:outerShdw>
                </a:effectLst>
              </a:rPr>
              <a:t>Chapter Outcome</a:t>
            </a:r>
          </a:p>
        </p:txBody>
      </p:sp>
      <p:sp>
        <p:nvSpPr>
          <p:cNvPr id="3" name="Content Placeholder 2"/>
          <p:cNvSpPr>
            <a:spLocks noGrp="1"/>
          </p:cNvSpPr>
          <p:nvPr>
            <p:ph idx="1"/>
          </p:nvPr>
        </p:nvSpPr>
        <p:spPr>
          <a:xfrm>
            <a:off x="448964" y="1463489"/>
            <a:ext cx="8448421" cy="4708711"/>
          </a:xfrm>
        </p:spPr>
        <p:txBody>
          <a:bodyPr>
            <a:normAutofit/>
          </a:bodyPr>
          <a:lstStyle/>
          <a:p>
            <a:pPr marL="0" indent="0">
              <a:buNone/>
            </a:pPr>
            <a:r>
              <a:rPr lang="en-US" dirty="0">
                <a:solidFill>
                  <a:schemeClr val="tx1"/>
                </a:solidFill>
              </a:rPr>
              <a:t>After reading this short chapter, you should:</a:t>
            </a:r>
          </a:p>
          <a:p>
            <a:pPr marL="0" indent="0">
              <a:buNone/>
            </a:pPr>
            <a:endParaRPr lang="en-US" dirty="0">
              <a:solidFill>
                <a:schemeClr val="tx1"/>
              </a:solidFill>
            </a:endParaRPr>
          </a:p>
          <a:p>
            <a:r>
              <a:rPr lang="en-US" dirty="0">
                <a:solidFill>
                  <a:schemeClr val="tx1"/>
                </a:solidFill>
              </a:rPr>
              <a:t>understand the Computer Misuse Act and how it applies to common offences;</a:t>
            </a:r>
          </a:p>
          <a:p>
            <a:endParaRPr lang="en-US" dirty="0">
              <a:solidFill>
                <a:schemeClr val="tx1"/>
              </a:solidFill>
            </a:endParaRPr>
          </a:p>
          <a:p>
            <a:r>
              <a:rPr lang="en-US" dirty="0">
                <a:solidFill>
                  <a:schemeClr val="tx1"/>
                </a:solidFill>
              </a:rPr>
              <a:t>appreciate the way in which computer fraud is handled at present and the proposals for changes in the law for the future.</a:t>
            </a:r>
          </a:p>
        </p:txBody>
      </p:sp>
      <p:sp>
        <p:nvSpPr>
          <p:cNvPr id="7" name="Date Placeholder 6">
            <a:extLst>
              <a:ext uri="{FF2B5EF4-FFF2-40B4-BE49-F238E27FC236}">
                <a16:creationId xmlns:a16="http://schemas.microsoft.com/office/drawing/2014/main" id="{0776E3FA-6E1D-4845-86F4-CD39EA27BC0E}"/>
              </a:ext>
            </a:extLst>
          </p:cNvPr>
          <p:cNvSpPr>
            <a:spLocks noGrp="1"/>
          </p:cNvSpPr>
          <p:nvPr>
            <p:ph type="dt" sz="half" idx="10"/>
          </p:nvPr>
        </p:nvSpPr>
        <p:spPr/>
        <p:txBody>
          <a:bodyPr/>
          <a:lstStyle/>
          <a:p>
            <a:pPr>
              <a:defRPr/>
            </a:pPr>
            <a:fld id="{3E3ABE72-1B2C-4C97-AED3-20681C8576D3}" type="datetime1">
              <a:rPr lang="en-US" smtClean="0"/>
              <a:t>12/28/2020</a:t>
            </a:fld>
            <a:endParaRPr lang="en-GB" dirty="0"/>
          </a:p>
        </p:txBody>
      </p:sp>
      <p:sp>
        <p:nvSpPr>
          <p:cNvPr id="8" name="Footer Placeholder 7">
            <a:extLst>
              <a:ext uri="{FF2B5EF4-FFF2-40B4-BE49-F238E27FC236}">
                <a16:creationId xmlns:a16="http://schemas.microsoft.com/office/drawing/2014/main" id="{333D5915-FA2F-4366-BA82-01571739BFBA}"/>
              </a:ext>
            </a:extLst>
          </p:cNvPr>
          <p:cNvSpPr>
            <a:spLocks noGrp="1"/>
          </p:cNvSpPr>
          <p:nvPr>
            <p:ph type="ftr" sz="quarter" idx="11"/>
          </p:nvPr>
        </p:nvSpPr>
        <p:spPr/>
        <p:txBody>
          <a:bodyPr/>
          <a:lstStyle/>
          <a:p>
            <a:pPr>
              <a:defRPr/>
            </a:pPr>
            <a:r>
              <a:rPr lang="en-US" dirty="0"/>
              <a:t>FAST-NUCES </a:t>
            </a:r>
            <a:r>
              <a:rPr lang="en-US" dirty="0" smtClean="0"/>
              <a:t>CS449-PIT.</a:t>
            </a:r>
            <a:endParaRPr lang="en-GB" dirty="0"/>
          </a:p>
        </p:txBody>
      </p:sp>
      <p:sp>
        <p:nvSpPr>
          <p:cNvPr id="9" name="Slide Number Placeholder 8">
            <a:extLst>
              <a:ext uri="{FF2B5EF4-FFF2-40B4-BE49-F238E27FC236}">
                <a16:creationId xmlns:a16="http://schemas.microsoft.com/office/drawing/2014/main" id="{2D4A0DD9-FDA9-42DE-B485-8CEE3C8C42A1}"/>
              </a:ext>
            </a:extLst>
          </p:cNvPr>
          <p:cNvSpPr>
            <a:spLocks noGrp="1"/>
          </p:cNvSpPr>
          <p:nvPr>
            <p:ph type="sldNum" sz="quarter" idx="12"/>
          </p:nvPr>
        </p:nvSpPr>
        <p:spPr/>
        <p:txBody>
          <a:bodyPr/>
          <a:lstStyle/>
          <a:p>
            <a:pPr>
              <a:defRPr/>
            </a:pPr>
            <a:fld id="{7C3995B0-1D2E-4DDC-BC34-E94122BB0B4E}" type="slidenum">
              <a:rPr lang="en-GB" smtClean="0"/>
              <a:pPr>
                <a:defRPr/>
              </a:pPr>
              <a:t>2</a:t>
            </a:fld>
            <a:endParaRPr lang="en-GB" dirty="0"/>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ctrTitle"/>
          </p:nvPr>
        </p:nvSpPr>
        <p:spPr>
          <a:xfrm>
            <a:off x="179388" y="381000"/>
            <a:ext cx="8785225" cy="685801"/>
          </a:xfrm>
        </p:spPr>
        <p:txBody>
          <a:bodyPr>
            <a:normAutofit/>
          </a:bodyPr>
          <a:lstStyle/>
          <a:p>
            <a:pPr eaLnBrk="1" hangingPunct="1"/>
            <a:r>
              <a:rPr lang="en-GB" sz="3600" dirty="0">
                <a:effectLst>
                  <a:outerShdw blurRad="38100" dist="38100" dir="2700000" algn="tl">
                    <a:srgbClr val="000000">
                      <a:alpha val="43137"/>
                    </a:srgbClr>
                  </a:outerShdw>
                </a:effectLst>
              </a:rPr>
              <a:t>Unauthorised Modification</a:t>
            </a:r>
          </a:p>
        </p:txBody>
      </p:sp>
      <p:sp>
        <p:nvSpPr>
          <p:cNvPr id="22531" name="Rectangle 3"/>
          <p:cNvSpPr>
            <a:spLocks noGrp="1" noChangeArrowheads="1"/>
          </p:cNvSpPr>
          <p:nvPr>
            <p:ph type="subTitle" idx="1"/>
          </p:nvPr>
        </p:nvSpPr>
        <p:spPr>
          <a:xfrm>
            <a:off x="323850" y="1447801"/>
            <a:ext cx="8640763" cy="5029200"/>
          </a:xfrm>
        </p:spPr>
        <p:txBody>
          <a:bodyPr>
            <a:noAutofit/>
          </a:bodyPr>
          <a:lstStyle/>
          <a:p>
            <a:pPr algn="l" eaLnBrk="1" hangingPunct="1">
              <a:lnSpc>
                <a:spcPct val="80000"/>
              </a:lnSpc>
            </a:pPr>
            <a:r>
              <a:rPr lang="en-GB" sz="2000" dirty="0">
                <a:solidFill>
                  <a:schemeClr val="tx1"/>
                </a:solidFill>
                <a:latin typeface="+mj-lt"/>
              </a:rPr>
              <a:t>Section 3 of the Computer Misuse Act 1990 provides that</a:t>
            </a:r>
            <a:br>
              <a:rPr lang="en-GB" sz="2000" dirty="0">
                <a:solidFill>
                  <a:schemeClr val="tx1"/>
                </a:solidFill>
                <a:latin typeface="+mj-lt"/>
              </a:rPr>
            </a:br>
            <a:r>
              <a:rPr lang="en-GB" sz="2000" dirty="0">
                <a:solidFill>
                  <a:schemeClr val="tx1"/>
                </a:solidFill>
                <a:latin typeface="+mj-lt"/>
              </a:rPr>
              <a:t>a person is guilty of a criminal offence if: </a:t>
            </a:r>
          </a:p>
          <a:p>
            <a:pPr marL="990600" lvl="1" indent="-533400" algn="l" eaLnBrk="1" hangingPunct="1">
              <a:lnSpc>
                <a:spcPct val="80000"/>
              </a:lnSpc>
            </a:pPr>
            <a:r>
              <a:rPr lang="en-GB" sz="2000" dirty="0">
                <a:solidFill>
                  <a:schemeClr val="tx1"/>
                </a:solidFill>
                <a:latin typeface="+mj-lt"/>
              </a:rPr>
              <a:t>(a) he does any act which causes unauthorised modification of the contents of a computer, and</a:t>
            </a:r>
          </a:p>
          <a:p>
            <a:pPr marL="990600" lvl="1" indent="-533400" algn="l" eaLnBrk="1" hangingPunct="1">
              <a:lnSpc>
                <a:spcPct val="80000"/>
              </a:lnSpc>
            </a:pPr>
            <a:r>
              <a:rPr lang="en-GB" sz="2000" dirty="0">
                <a:solidFill>
                  <a:schemeClr val="tx1"/>
                </a:solidFill>
                <a:latin typeface="+mj-lt"/>
              </a:rPr>
              <a:t>(b) at the time when he does the act, he has the requisite intent and the requisite knowledge.</a:t>
            </a:r>
          </a:p>
          <a:p>
            <a:pPr marL="609600" indent="-609600" algn="l" eaLnBrk="1" hangingPunct="1">
              <a:lnSpc>
                <a:spcPct val="80000"/>
              </a:lnSpc>
            </a:pPr>
            <a:endParaRPr lang="en-GB" sz="2000" dirty="0">
              <a:solidFill>
                <a:schemeClr val="tx1"/>
              </a:solidFill>
              <a:latin typeface="+mj-lt"/>
            </a:endParaRPr>
          </a:p>
          <a:p>
            <a:pPr algn="l" eaLnBrk="1" hangingPunct="1">
              <a:lnSpc>
                <a:spcPct val="80000"/>
              </a:lnSpc>
            </a:pPr>
            <a:r>
              <a:rPr lang="en-GB" sz="2000" dirty="0">
                <a:solidFill>
                  <a:schemeClr val="tx1"/>
                </a:solidFill>
                <a:latin typeface="+mj-lt"/>
              </a:rPr>
              <a:t>The requisite intent is an intent to cause a modification to the contents of any computer and by doing so:</a:t>
            </a:r>
          </a:p>
          <a:p>
            <a:pPr marL="609600" indent="-609600" algn="l" eaLnBrk="1" hangingPunct="1">
              <a:lnSpc>
                <a:spcPct val="80000"/>
              </a:lnSpc>
            </a:pPr>
            <a:endParaRPr lang="en-GB" sz="2000" dirty="0">
              <a:solidFill>
                <a:schemeClr val="tx1"/>
              </a:solidFill>
              <a:latin typeface="+mj-lt"/>
            </a:endParaRPr>
          </a:p>
          <a:p>
            <a:pPr marL="990600" lvl="1" indent="-533400" algn="l" eaLnBrk="1" hangingPunct="1">
              <a:lnSpc>
                <a:spcPct val="80000"/>
              </a:lnSpc>
            </a:pPr>
            <a:r>
              <a:rPr lang="en-GB" sz="2000" dirty="0">
                <a:solidFill>
                  <a:schemeClr val="tx1"/>
                </a:solidFill>
                <a:latin typeface="+mj-lt"/>
              </a:rPr>
              <a:t>(a) to impair the operation of any computer;</a:t>
            </a:r>
          </a:p>
          <a:p>
            <a:pPr marL="990600" lvl="1" indent="-533400" algn="l" eaLnBrk="1" hangingPunct="1">
              <a:lnSpc>
                <a:spcPct val="80000"/>
              </a:lnSpc>
            </a:pPr>
            <a:r>
              <a:rPr lang="en-GB" sz="2000" dirty="0">
                <a:solidFill>
                  <a:schemeClr val="tx1"/>
                </a:solidFill>
                <a:latin typeface="+mj-lt"/>
              </a:rPr>
              <a:t>(b) to prevent or hinder access to any program </a:t>
            </a:r>
          </a:p>
          <a:p>
            <a:pPr marL="990600" lvl="1" indent="-533400" algn="l" eaLnBrk="1" hangingPunct="1">
              <a:lnSpc>
                <a:spcPct val="80000"/>
              </a:lnSpc>
            </a:pPr>
            <a:r>
              <a:rPr lang="en-GB" sz="2000" dirty="0">
                <a:solidFill>
                  <a:schemeClr val="tx1"/>
                </a:solidFill>
                <a:latin typeface="+mj-lt"/>
              </a:rPr>
              <a:t>(c) to impair the operation of any such program or the reliability of any such data.</a:t>
            </a:r>
          </a:p>
        </p:txBody>
      </p:sp>
      <p:sp>
        <p:nvSpPr>
          <p:cNvPr id="5" name="Date Placeholder 6">
            <a:extLst>
              <a:ext uri="{FF2B5EF4-FFF2-40B4-BE49-F238E27FC236}">
                <a16:creationId xmlns:a16="http://schemas.microsoft.com/office/drawing/2014/main" id="{630C6AE2-55AD-47AD-BCB5-CE9515EBCED2}"/>
              </a:ext>
            </a:extLst>
          </p:cNvPr>
          <p:cNvSpPr>
            <a:spLocks noGrp="1"/>
          </p:cNvSpPr>
          <p:nvPr>
            <p:ph type="dt" sz="half" idx="10"/>
          </p:nvPr>
        </p:nvSpPr>
        <p:spPr/>
        <p:txBody>
          <a:bodyPr/>
          <a:lstStyle/>
          <a:p>
            <a:pPr>
              <a:defRPr/>
            </a:pPr>
            <a:fld id="{398BE8B3-7413-4791-972A-FE7EADA1F5E4}" type="datetime1">
              <a:rPr lang="en-US" smtClean="0">
                <a:solidFill>
                  <a:srgbClr val="FFC000"/>
                </a:solidFill>
              </a:rPr>
              <a:t>12/28/2020</a:t>
            </a:fld>
            <a:endParaRPr lang="en-GB" dirty="0">
              <a:solidFill>
                <a:srgbClr val="FFC000"/>
              </a:solidFill>
            </a:endParaRPr>
          </a:p>
        </p:txBody>
      </p:sp>
      <p:sp>
        <p:nvSpPr>
          <p:cNvPr id="6" name="Slide Number Placeholder 8">
            <a:extLst>
              <a:ext uri="{FF2B5EF4-FFF2-40B4-BE49-F238E27FC236}">
                <a16:creationId xmlns:a16="http://schemas.microsoft.com/office/drawing/2014/main" id="{6E9E0B80-0225-40D9-AB69-852458F7A245}"/>
              </a:ext>
            </a:extLst>
          </p:cNvPr>
          <p:cNvSpPr>
            <a:spLocks noGrp="1"/>
          </p:cNvSpPr>
          <p:nvPr>
            <p:ph type="sldNum" sz="quarter" idx="12"/>
          </p:nvPr>
        </p:nvSpPr>
        <p:spPr/>
        <p:txBody>
          <a:bodyPr/>
          <a:lstStyle/>
          <a:p>
            <a:pPr>
              <a:defRPr/>
            </a:pPr>
            <a:fld id="{7C3995B0-1D2E-4DDC-BC34-E94122BB0B4E}" type="slidenum">
              <a:rPr lang="en-GB" smtClean="0">
                <a:solidFill>
                  <a:srgbClr val="FFC000"/>
                </a:solidFill>
              </a:rPr>
              <a:pPr>
                <a:defRPr/>
              </a:pPr>
              <a:t>20</a:t>
            </a:fld>
            <a:endParaRPr lang="en-GB" dirty="0">
              <a:solidFill>
                <a:srgbClr val="FFC000"/>
              </a:solidFill>
            </a:endParaRPr>
          </a:p>
        </p:txBody>
      </p:sp>
      <p:sp>
        <p:nvSpPr>
          <p:cNvPr id="4" name="Rectangle 3">
            <a:extLst>
              <a:ext uri="{FF2B5EF4-FFF2-40B4-BE49-F238E27FC236}">
                <a16:creationId xmlns:a16="http://schemas.microsoft.com/office/drawing/2014/main" id="{445BB31B-78AE-46EA-825D-D97CFDE38247}"/>
              </a:ext>
            </a:extLst>
          </p:cNvPr>
          <p:cNvSpPr/>
          <p:nvPr/>
        </p:nvSpPr>
        <p:spPr>
          <a:xfrm>
            <a:off x="3406071" y="6356350"/>
            <a:ext cx="2343077" cy="276999"/>
          </a:xfrm>
          <a:prstGeom prst="rect">
            <a:avLst/>
          </a:prstGeom>
        </p:spPr>
        <p:txBody>
          <a:bodyPr wrap="none">
            <a:spAutoFit/>
          </a:bodyPr>
          <a:lstStyle/>
          <a:p>
            <a:pPr>
              <a:defRPr/>
            </a:pPr>
            <a:r>
              <a:rPr lang="en-US" sz="1200" dirty="0">
                <a:solidFill>
                  <a:srgbClr val="FFC000"/>
                </a:solidFill>
              </a:rPr>
              <a:t>CS449-PIT [FAST NUCES, Fall-2017]</a:t>
            </a:r>
            <a:endParaRPr lang="en-GB" sz="1200" dirty="0">
              <a:solidFill>
                <a:srgbClr val="FFC000"/>
              </a:solidFill>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531">
                                            <p:txEl>
                                              <p:pRg st="1" end="1"/>
                                            </p:txEl>
                                          </p:spTgt>
                                        </p:tgtEl>
                                        <p:attrNameLst>
                                          <p:attrName>style.visibility</p:attrName>
                                        </p:attrNameLst>
                                      </p:cBhvr>
                                      <p:to>
                                        <p:strVal val="visible"/>
                                      </p:to>
                                    </p:set>
                                    <p:animEffect transition="in" filter="fade">
                                      <p:cBhvr>
                                        <p:cTn id="7" dur="500"/>
                                        <p:tgtEl>
                                          <p:spTgt spid="2253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531">
                                            <p:txEl>
                                              <p:pRg st="2" end="2"/>
                                            </p:txEl>
                                          </p:spTgt>
                                        </p:tgtEl>
                                        <p:attrNameLst>
                                          <p:attrName>style.visibility</p:attrName>
                                        </p:attrNameLst>
                                      </p:cBhvr>
                                      <p:to>
                                        <p:strVal val="visible"/>
                                      </p:to>
                                    </p:set>
                                    <p:animEffect transition="in" filter="fade">
                                      <p:cBhvr>
                                        <p:cTn id="12" dur="500"/>
                                        <p:tgtEl>
                                          <p:spTgt spid="2253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531">
                                            <p:txEl>
                                              <p:pRg st="4" end="4"/>
                                            </p:txEl>
                                          </p:spTgt>
                                        </p:tgtEl>
                                        <p:attrNameLst>
                                          <p:attrName>style.visibility</p:attrName>
                                        </p:attrNameLst>
                                      </p:cBhvr>
                                      <p:to>
                                        <p:strVal val="visible"/>
                                      </p:to>
                                    </p:set>
                                    <p:animEffect transition="in" filter="fade">
                                      <p:cBhvr>
                                        <p:cTn id="17" dur="500"/>
                                        <p:tgtEl>
                                          <p:spTgt spid="22531">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22531">
                                            <p:txEl>
                                              <p:pRg st="6" end="6"/>
                                            </p:txEl>
                                          </p:spTgt>
                                        </p:tgtEl>
                                        <p:attrNameLst>
                                          <p:attrName>style.visibility</p:attrName>
                                        </p:attrNameLst>
                                      </p:cBhvr>
                                      <p:to>
                                        <p:strVal val="visible"/>
                                      </p:to>
                                    </p:set>
                                    <p:animEffect transition="in" filter="fade">
                                      <p:cBhvr>
                                        <p:cTn id="22" dur="1000"/>
                                        <p:tgtEl>
                                          <p:spTgt spid="22531">
                                            <p:txEl>
                                              <p:pRg st="6" end="6"/>
                                            </p:txEl>
                                          </p:spTgt>
                                        </p:tgtEl>
                                      </p:cBhvr>
                                    </p:animEffect>
                                    <p:anim calcmode="lin" valueType="num">
                                      <p:cBhvr>
                                        <p:cTn id="23" dur="1000" fill="hold"/>
                                        <p:tgtEl>
                                          <p:spTgt spid="22531">
                                            <p:txEl>
                                              <p:pRg st="6" end="6"/>
                                            </p:txEl>
                                          </p:spTgt>
                                        </p:tgtEl>
                                        <p:attrNameLst>
                                          <p:attrName>ppt_x</p:attrName>
                                        </p:attrNameLst>
                                      </p:cBhvr>
                                      <p:tavLst>
                                        <p:tav tm="0">
                                          <p:val>
                                            <p:strVal val="#ppt_x"/>
                                          </p:val>
                                        </p:tav>
                                        <p:tav tm="100000">
                                          <p:val>
                                            <p:strVal val="#ppt_x"/>
                                          </p:val>
                                        </p:tav>
                                      </p:tavLst>
                                    </p:anim>
                                    <p:anim calcmode="lin" valueType="num">
                                      <p:cBhvr>
                                        <p:cTn id="24" dur="1000" fill="hold"/>
                                        <p:tgtEl>
                                          <p:spTgt spid="22531">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2531">
                                            <p:txEl>
                                              <p:pRg st="7" end="7"/>
                                            </p:txEl>
                                          </p:spTgt>
                                        </p:tgtEl>
                                        <p:attrNameLst>
                                          <p:attrName>style.visibility</p:attrName>
                                        </p:attrNameLst>
                                      </p:cBhvr>
                                      <p:to>
                                        <p:strVal val="visible"/>
                                      </p:to>
                                    </p:set>
                                    <p:animEffect transition="in" filter="fade">
                                      <p:cBhvr>
                                        <p:cTn id="29" dur="1000"/>
                                        <p:tgtEl>
                                          <p:spTgt spid="22531">
                                            <p:txEl>
                                              <p:pRg st="7" end="7"/>
                                            </p:txEl>
                                          </p:spTgt>
                                        </p:tgtEl>
                                      </p:cBhvr>
                                    </p:animEffect>
                                    <p:anim calcmode="lin" valueType="num">
                                      <p:cBhvr>
                                        <p:cTn id="30" dur="1000" fill="hold"/>
                                        <p:tgtEl>
                                          <p:spTgt spid="22531">
                                            <p:txEl>
                                              <p:pRg st="7" end="7"/>
                                            </p:txEl>
                                          </p:spTgt>
                                        </p:tgtEl>
                                        <p:attrNameLst>
                                          <p:attrName>ppt_x</p:attrName>
                                        </p:attrNameLst>
                                      </p:cBhvr>
                                      <p:tavLst>
                                        <p:tav tm="0">
                                          <p:val>
                                            <p:strVal val="#ppt_x"/>
                                          </p:val>
                                        </p:tav>
                                        <p:tav tm="100000">
                                          <p:val>
                                            <p:strVal val="#ppt_x"/>
                                          </p:val>
                                        </p:tav>
                                      </p:tavLst>
                                    </p:anim>
                                    <p:anim calcmode="lin" valueType="num">
                                      <p:cBhvr>
                                        <p:cTn id="31" dur="1000" fill="hold"/>
                                        <p:tgtEl>
                                          <p:spTgt spid="22531">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22531">
                                            <p:txEl>
                                              <p:pRg st="8" end="8"/>
                                            </p:txEl>
                                          </p:spTgt>
                                        </p:tgtEl>
                                        <p:attrNameLst>
                                          <p:attrName>style.visibility</p:attrName>
                                        </p:attrNameLst>
                                      </p:cBhvr>
                                      <p:to>
                                        <p:strVal val="visible"/>
                                      </p:to>
                                    </p:set>
                                    <p:animEffect transition="in" filter="fade">
                                      <p:cBhvr>
                                        <p:cTn id="36" dur="1000"/>
                                        <p:tgtEl>
                                          <p:spTgt spid="22531">
                                            <p:txEl>
                                              <p:pRg st="8" end="8"/>
                                            </p:txEl>
                                          </p:spTgt>
                                        </p:tgtEl>
                                      </p:cBhvr>
                                    </p:animEffect>
                                    <p:anim calcmode="lin" valueType="num">
                                      <p:cBhvr>
                                        <p:cTn id="37" dur="1000" fill="hold"/>
                                        <p:tgtEl>
                                          <p:spTgt spid="22531">
                                            <p:txEl>
                                              <p:pRg st="8" end="8"/>
                                            </p:txEl>
                                          </p:spTgt>
                                        </p:tgtEl>
                                        <p:attrNameLst>
                                          <p:attrName>ppt_x</p:attrName>
                                        </p:attrNameLst>
                                      </p:cBhvr>
                                      <p:tavLst>
                                        <p:tav tm="0">
                                          <p:val>
                                            <p:strVal val="#ppt_x"/>
                                          </p:val>
                                        </p:tav>
                                        <p:tav tm="100000">
                                          <p:val>
                                            <p:strVal val="#ppt_x"/>
                                          </p:val>
                                        </p:tav>
                                      </p:tavLst>
                                    </p:anim>
                                    <p:anim calcmode="lin" valueType="num">
                                      <p:cBhvr>
                                        <p:cTn id="38" dur="1000" fill="hold"/>
                                        <p:tgtEl>
                                          <p:spTgt spid="22531">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ctrTitle"/>
          </p:nvPr>
        </p:nvSpPr>
        <p:spPr>
          <a:xfrm>
            <a:off x="179388" y="0"/>
            <a:ext cx="8785225" cy="685801"/>
          </a:xfrm>
        </p:spPr>
        <p:txBody>
          <a:bodyPr>
            <a:normAutofit/>
          </a:bodyPr>
          <a:lstStyle/>
          <a:p>
            <a:pPr eaLnBrk="1" hangingPunct="1"/>
            <a:r>
              <a:rPr lang="en-GB" sz="3600" dirty="0">
                <a:effectLst>
                  <a:outerShdw blurRad="38100" dist="38100" dir="2700000" algn="tl">
                    <a:srgbClr val="000000">
                      <a:alpha val="43137"/>
                    </a:srgbClr>
                  </a:outerShdw>
                </a:effectLst>
              </a:rPr>
              <a:t>Forgery</a:t>
            </a:r>
          </a:p>
        </p:txBody>
      </p:sp>
      <p:sp>
        <p:nvSpPr>
          <p:cNvPr id="23555" name="Rectangle 3"/>
          <p:cNvSpPr>
            <a:spLocks noGrp="1" noChangeArrowheads="1"/>
          </p:cNvSpPr>
          <p:nvPr>
            <p:ph type="subTitle" idx="1"/>
          </p:nvPr>
        </p:nvSpPr>
        <p:spPr>
          <a:xfrm>
            <a:off x="430237" y="957458"/>
            <a:ext cx="8229600" cy="4684713"/>
          </a:xfrm>
        </p:spPr>
        <p:txBody>
          <a:bodyPr>
            <a:noAutofit/>
          </a:bodyPr>
          <a:lstStyle/>
          <a:p>
            <a:pPr algn="l" eaLnBrk="1" hangingPunct="1">
              <a:lnSpc>
                <a:spcPct val="80000"/>
              </a:lnSpc>
            </a:pPr>
            <a:r>
              <a:rPr lang="en-GB" sz="2000" dirty="0">
                <a:solidFill>
                  <a:schemeClr val="tx1"/>
                </a:solidFill>
                <a:latin typeface="+mj-lt"/>
              </a:rPr>
              <a:t>The unauthorised alteration or </a:t>
            </a:r>
            <a:br>
              <a:rPr lang="en-GB" sz="2000" dirty="0">
                <a:solidFill>
                  <a:schemeClr val="tx1"/>
                </a:solidFill>
                <a:latin typeface="+mj-lt"/>
              </a:rPr>
            </a:br>
            <a:r>
              <a:rPr lang="en-GB" sz="2000" dirty="0">
                <a:solidFill>
                  <a:schemeClr val="tx1"/>
                </a:solidFill>
                <a:latin typeface="+mj-lt"/>
              </a:rPr>
              <a:t>destruction of data may amount to </a:t>
            </a:r>
            <a:br>
              <a:rPr lang="en-GB" sz="2000" dirty="0">
                <a:solidFill>
                  <a:schemeClr val="tx1"/>
                </a:solidFill>
                <a:latin typeface="+mj-lt"/>
              </a:rPr>
            </a:br>
            <a:r>
              <a:rPr lang="en-GB" sz="2000" dirty="0">
                <a:solidFill>
                  <a:schemeClr val="tx1"/>
                </a:solidFill>
                <a:latin typeface="+mj-lt"/>
              </a:rPr>
              <a:t>forgery.</a:t>
            </a:r>
          </a:p>
          <a:p>
            <a:pPr marL="609600" indent="-609600" algn="l" eaLnBrk="1" hangingPunct="1">
              <a:lnSpc>
                <a:spcPct val="80000"/>
              </a:lnSpc>
            </a:pPr>
            <a:endParaRPr lang="en-GB" sz="2000" dirty="0">
              <a:solidFill>
                <a:schemeClr val="tx1"/>
              </a:solidFill>
              <a:latin typeface="+mj-lt"/>
            </a:endParaRPr>
          </a:p>
          <a:p>
            <a:pPr marL="609600" indent="-609600" algn="l" eaLnBrk="1" hangingPunct="1">
              <a:lnSpc>
                <a:spcPct val="80000"/>
              </a:lnSpc>
            </a:pPr>
            <a:endParaRPr lang="en-GB" sz="2000" dirty="0">
              <a:solidFill>
                <a:schemeClr val="tx1"/>
              </a:solidFill>
              <a:latin typeface="+mj-lt"/>
            </a:endParaRPr>
          </a:p>
          <a:p>
            <a:pPr marL="609600" indent="-609600" algn="l" eaLnBrk="1" hangingPunct="1">
              <a:lnSpc>
                <a:spcPct val="80000"/>
              </a:lnSpc>
            </a:pPr>
            <a:r>
              <a:rPr lang="en-GB" sz="2000" dirty="0">
                <a:solidFill>
                  <a:schemeClr val="tx1"/>
                </a:solidFill>
                <a:latin typeface="+mj-lt"/>
              </a:rPr>
              <a:t>The Forgery and Counterfeiting Act 1981 says:</a:t>
            </a:r>
          </a:p>
          <a:p>
            <a:pPr marL="609600" indent="-609600" algn="l" eaLnBrk="1" hangingPunct="1">
              <a:lnSpc>
                <a:spcPct val="80000"/>
              </a:lnSpc>
            </a:pPr>
            <a:endParaRPr lang="en-GB" sz="2000" dirty="0">
              <a:solidFill>
                <a:schemeClr val="tx1"/>
              </a:solidFill>
              <a:latin typeface="+mj-lt"/>
            </a:endParaRPr>
          </a:p>
          <a:p>
            <a:pPr marL="463550" lvl="1" indent="-6350" algn="l" eaLnBrk="1" hangingPunct="1">
              <a:lnSpc>
                <a:spcPct val="80000"/>
              </a:lnSpc>
            </a:pPr>
            <a:r>
              <a:rPr lang="en-GB" sz="2000" i="1" dirty="0">
                <a:solidFill>
                  <a:schemeClr val="tx1"/>
                </a:solidFill>
                <a:latin typeface="+mj-lt"/>
              </a:rPr>
              <a:t>A person is guilty of forgery if he makes a false instrument, with the intention that he or another shall use it to induce somebody to accept it as genuine, and by reason of so accepting it, to do or not to do some act to his own or any other person’s detriment.</a:t>
            </a:r>
          </a:p>
          <a:p>
            <a:pPr marL="609600" indent="-609600" algn="l" eaLnBrk="1" hangingPunct="1">
              <a:lnSpc>
                <a:spcPct val="80000"/>
              </a:lnSpc>
            </a:pPr>
            <a:endParaRPr lang="en-GB" i="1" dirty="0">
              <a:solidFill>
                <a:srgbClr val="FFC000"/>
              </a:solidFill>
              <a:latin typeface="+mj-lt"/>
            </a:endParaRPr>
          </a:p>
        </p:txBody>
      </p:sp>
      <p:sp>
        <p:nvSpPr>
          <p:cNvPr id="6" name="Date Placeholder 6">
            <a:extLst>
              <a:ext uri="{FF2B5EF4-FFF2-40B4-BE49-F238E27FC236}">
                <a16:creationId xmlns:a16="http://schemas.microsoft.com/office/drawing/2014/main" id="{D68D587C-EF26-40A8-A1D2-CF55BC29D677}"/>
              </a:ext>
            </a:extLst>
          </p:cNvPr>
          <p:cNvSpPr>
            <a:spLocks noGrp="1"/>
          </p:cNvSpPr>
          <p:nvPr>
            <p:ph type="dt" sz="half" idx="10"/>
          </p:nvPr>
        </p:nvSpPr>
        <p:spPr/>
        <p:txBody>
          <a:bodyPr/>
          <a:lstStyle/>
          <a:p>
            <a:pPr>
              <a:defRPr/>
            </a:pPr>
            <a:fld id="{398BE8B3-7413-4791-972A-FE7EADA1F5E4}" type="datetime1">
              <a:rPr lang="en-US" smtClean="0">
                <a:solidFill>
                  <a:srgbClr val="FFC000"/>
                </a:solidFill>
              </a:rPr>
              <a:t>12/28/2020</a:t>
            </a:fld>
            <a:endParaRPr lang="en-GB" dirty="0">
              <a:solidFill>
                <a:srgbClr val="FFC000"/>
              </a:solidFill>
            </a:endParaRPr>
          </a:p>
        </p:txBody>
      </p:sp>
      <p:sp>
        <p:nvSpPr>
          <p:cNvPr id="7" name="Slide Number Placeholder 8">
            <a:extLst>
              <a:ext uri="{FF2B5EF4-FFF2-40B4-BE49-F238E27FC236}">
                <a16:creationId xmlns:a16="http://schemas.microsoft.com/office/drawing/2014/main" id="{E86B3BAB-EF12-415F-93B2-796BEAB5F452}"/>
              </a:ext>
            </a:extLst>
          </p:cNvPr>
          <p:cNvSpPr>
            <a:spLocks noGrp="1"/>
          </p:cNvSpPr>
          <p:nvPr>
            <p:ph type="sldNum" sz="quarter" idx="12"/>
          </p:nvPr>
        </p:nvSpPr>
        <p:spPr/>
        <p:txBody>
          <a:bodyPr/>
          <a:lstStyle/>
          <a:p>
            <a:pPr>
              <a:defRPr/>
            </a:pPr>
            <a:fld id="{7C3995B0-1D2E-4DDC-BC34-E94122BB0B4E}" type="slidenum">
              <a:rPr lang="en-GB" smtClean="0">
                <a:solidFill>
                  <a:srgbClr val="FFC000"/>
                </a:solidFill>
              </a:rPr>
              <a:pPr>
                <a:defRPr/>
              </a:pPr>
              <a:t>21</a:t>
            </a:fld>
            <a:endParaRPr lang="en-GB" dirty="0">
              <a:solidFill>
                <a:srgbClr val="FFC000"/>
              </a:solidFill>
            </a:endParaRPr>
          </a:p>
        </p:txBody>
      </p:sp>
      <p:pic>
        <p:nvPicPr>
          <p:cNvPr id="4" name="Picture 3" descr="u90267_Unavngivet378.jpg"/>
          <p:cNvPicPr>
            <a:picLocks noChangeAspect="1"/>
          </p:cNvPicPr>
          <p:nvPr/>
        </p:nvPicPr>
        <p:blipFill>
          <a:blip r:embed="rId3" cstate="print"/>
          <a:stretch>
            <a:fillRect/>
          </a:stretch>
        </p:blipFill>
        <p:spPr>
          <a:xfrm>
            <a:off x="6441221" y="1577755"/>
            <a:ext cx="2218616" cy="1348154"/>
          </a:xfrm>
          <a:prstGeom prst="rect">
            <a:avLst/>
          </a:prstGeom>
        </p:spPr>
      </p:pic>
      <p:sp>
        <p:nvSpPr>
          <p:cNvPr id="5" name="Rectangle 4">
            <a:extLst>
              <a:ext uri="{FF2B5EF4-FFF2-40B4-BE49-F238E27FC236}">
                <a16:creationId xmlns:a16="http://schemas.microsoft.com/office/drawing/2014/main" id="{C82FA121-DF1B-4D4B-A814-B3625D4CDC64}"/>
              </a:ext>
            </a:extLst>
          </p:cNvPr>
          <p:cNvSpPr/>
          <p:nvPr/>
        </p:nvSpPr>
        <p:spPr>
          <a:xfrm>
            <a:off x="3406071" y="6356350"/>
            <a:ext cx="2343077" cy="276999"/>
          </a:xfrm>
          <a:prstGeom prst="rect">
            <a:avLst/>
          </a:prstGeom>
        </p:spPr>
        <p:txBody>
          <a:bodyPr wrap="none">
            <a:spAutoFit/>
          </a:bodyPr>
          <a:lstStyle/>
          <a:p>
            <a:pPr>
              <a:defRPr/>
            </a:pPr>
            <a:r>
              <a:rPr lang="en-US" sz="1200" dirty="0">
                <a:solidFill>
                  <a:srgbClr val="FFC000"/>
                </a:solidFill>
              </a:rPr>
              <a:t>CS449-PIT [FAST NUCES, Fall-2017]</a:t>
            </a:r>
            <a:endParaRPr lang="en-GB" sz="1200" dirty="0">
              <a:solidFill>
                <a:srgbClr val="FFC000"/>
              </a:solidFill>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555">
                                            <p:txEl>
                                              <p:pRg st="3" end="3"/>
                                            </p:txEl>
                                          </p:spTgt>
                                        </p:tgtEl>
                                        <p:attrNameLst>
                                          <p:attrName>style.visibility</p:attrName>
                                        </p:attrNameLst>
                                      </p:cBhvr>
                                      <p:to>
                                        <p:strVal val="visible"/>
                                      </p:to>
                                    </p:set>
                                    <p:animEffect transition="in" filter="fade">
                                      <p:cBhvr>
                                        <p:cTn id="12" dur="500"/>
                                        <p:tgtEl>
                                          <p:spTgt spid="2355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555">
                                            <p:txEl>
                                              <p:pRg st="5" end="5"/>
                                            </p:txEl>
                                          </p:spTgt>
                                        </p:tgtEl>
                                        <p:attrNameLst>
                                          <p:attrName>style.visibility</p:attrName>
                                        </p:attrNameLst>
                                      </p:cBhvr>
                                      <p:to>
                                        <p:strVal val="visible"/>
                                      </p:to>
                                    </p:set>
                                    <p:animEffect transition="in" filter="fade">
                                      <p:cBhvr>
                                        <p:cTn id="17" dur="500"/>
                                        <p:tgtEl>
                                          <p:spTgt spid="2355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ctrTitle"/>
          </p:nvPr>
        </p:nvSpPr>
        <p:spPr>
          <a:xfrm>
            <a:off x="179388" y="0"/>
            <a:ext cx="8785225" cy="685801"/>
          </a:xfrm>
        </p:spPr>
        <p:txBody>
          <a:bodyPr>
            <a:normAutofit/>
          </a:bodyPr>
          <a:lstStyle/>
          <a:p>
            <a:pPr eaLnBrk="1" hangingPunct="1"/>
            <a:r>
              <a:rPr lang="en-GB" sz="3600" dirty="0">
                <a:effectLst>
                  <a:outerShdw blurRad="38100" dist="38100" dir="2700000" algn="tl">
                    <a:srgbClr val="000000">
                      <a:alpha val="43137"/>
                    </a:srgbClr>
                  </a:outerShdw>
                </a:effectLst>
              </a:rPr>
              <a:t>Forgery</a:t>
            </a:r>
          </a:p>
        </p:txBody>
      </p:sp>
      <p:sp>
        <p:nvSpPr>
          <p:cNvPr id="23555" name="Rectangle 3"/>
          <p:cNvSpPr>
            <a:spLocks noGrp="1" noChangeArrowheads="1"/>
          </p:cNvSpPr>
          <p:nvPr>
            <p:ph type="subTitle" idx="1"/>
          </p:nvPr>
        </p:nvSpPr>
        <p:spPr>
          <a:xfrm>
            <a:off x="409479" y="1176606"/>
            <a:ext cx="8229601" cy="4191000"/>
          </a:xfrm>
        </p:spPr>
        <p:txBody>
          <a:bodyPr>
            <a:noAutofit/>
          </a:bodyPr>
          <a:lstStyle/>
          <a:p>
            <a:pPr marL="609600" indent="-609600" algn="l" eaLnBrk="1" hangingPunct="1">
              <a:lnSpc>
                <a:spcPct val="80000"/>
              </a:lnSpc>
            </a:pPr>
            <a:r>
              <a:rPr lang="en-GB" sz="2000" dirty="0">
                <a:solidFill>
                  <a:schemeClr val="tx1"/>
                </a:solidFill>
                <a:latin typeface="+mj-lt"/>
              </a:rPr>
              <a:t>An “instrument” is usually a written document.</a:t>
            </a:r>
          </a:p>
          <a:p>
            <a:pPr marL="609600" indent="-609600" algn="l" eaLnBrk="1" hangingPunct="1">
              <a:lnSpc>
                <a:spcPct val="80000"/>
              </a:lnSpc>
            </a:pPr>
            <a:endParaRPr lang="en-GB" sz="2000" dirty="0">
              <a:solidFill>
                <a:schemeClr val="tx1"/>
              </a:solidFill>
              <a:latin typeface="+mj-lt"/>
            </a:endParaRPr>
          </a:p>
          <a:p>
            <a:pPr algn="l" eaLnBrk="1" hangingPunct="1">
              <a:lnSpc>
                <a:spcPct val="80000"/>
              </a:lnSpc>
            </a:pPr>
            <a:r>
              <a:rPr lang="en-GB" sz="2000" dirty="0">
                <a:solidFill>
                  <a:schemeClr val="tx1"/>
                </a:solidFill>
                <a:latin typeface="+mj-lt"/>
              </a:rPr>
              <a:t>However, it can also be “any disk, tape, sound-track or other device on which information is stored by mechanical, electronic or other means.”</a:t>
            </a:r>
          </a:p>
          <a:p>
            <a:pPr marL="609600" indent="-609600" algn="l" eaLnBrk="1" hangingPunct="1">
              <a:lnSpc>
                <a:spcPct val="80000"/>
              </a:lnSpc>
            </a:pPr>
            <a:endParaRPr lang="en-GB" sz="2000" dirty="0">
              <a:solidFill>
                <a:schemeClr val="tx1"/>
              </a:solidFill>
              <a:latin typeface="+mj-lt"/>
            </a:endParaRPr>
          </a:p>
          <a:p>
            <a:pPr marL="609600" indent="-609600" algn="l" eaLnBrk="1" hangingPunct="1">
              <a:lnSpc>
                <a:spcPct val="80000"/>
              </a:lnSpc>
            </a:pPr>
            <a:r>
              <a:rPr lang="en-GB" sz="2000" dirty="0">
                <a:solidFill>
                  <a:schemeClr val="tx1"/>
                </a:solidFill>
                <a:latin typeface="+mj-lt"/>
              </a:rPr>
              <a:t>E.g. A forged electronic mail message.</a:t>
            </a:r>
          </a:p>
        </p:txBody>
      </p:sp>
      <p:sp>
        <p:nvSpPr>
          <p:cNvPr id="5" name="Date Placeholder 6">
            <a:extLst>
              <a:ext uri="{FF2B5EF4-FFF2-40B4-BE49-F238E27FC236}">
                <a16:creationId xmlns:a16="http://schemas.microsoft.com/office/drawing/2014/main" id="{7C6B9FBE-F1E8-4CB8-A117-1AA59DE85284}"/>
              </a:ext>
            </a:extLst>
          </p:cNvPr>
          <p:cNvSpPr>
            <a:spLocks noGrp="1"/>
          </p:cNvSpPr>
          <p:nvPr>
            <p:ph type="dt" sz="half" idx="10"/>
          </p:nvPr>
        </p:nvSpPr>
        <p:spPr/>
        <p:txBody>
          <a:bodyPr/>
          <a:lstStyle/>
          <a:p>
            <a:pPr>
              <a:defRPr/>
            </a:pPr>
            <a:fld id="{398BE8B3-7413-4791-972A-FE7EADA1F5E4}" type="datetime1">
              <a:rPr lang="en-US" smtClean="0">
                <a:solidFill>
                  <a:srgbClr val="FFC000"/>
                </a:solidFill>
              </a:rPr>
              <a:t>12/28/2020</a:t>
            </a:fld>
            <a:endParaRPr lang="en-GB" dirty="0">
              <a:solidFill>
                <a:srgbClr val="FFC000"/>
              </a:solidFill>
            </a:endParaRPr>
          </a:p>
        </p:txBody>
      </p:sp>
      <p:sp>
        <p:nvSpPr>
          <p:cNvPr id="6" name="Slide Number Placeholder 8">
            <a:extLst>
              <a:ext uri="{FF2B5EF4-FFF2-40B4-BE49-F238E27FC236}">
                <a16:creationId xmlns:a16="http://schemas.microsoft.com/office/drawing/2014/main" id="{1D4BE2B2-7ACC-4045-ABEA-7E972B1639D6}"/>
              </a:ext>
            </a:extLst>
          </p:cNvPr>
          <p:cNvSpPr>
            <a:spLocks noGrp="1"/>
          </p:cNvSpPr>
          <p:nvPr>
            <p:ph type="sldNum" sz="quarter" idx="12"/>
          </p:nvPr>
        </p:nvSpPr>
        <p:spPr/>
        <p:txBody>
          <a:bodyPr/>
          <a:lstStyle/>
          <a:p>
            <a:pPr>
              <a:defRPr/>
            </a:pPr>
            <a:fld id="{7C3995B0-1D2E-4DDC-BC34-E94122BB0B4E}" type="slidenum">
              <a:rPr lang="en-GB" smtClean="0">
                <a:solidFill>
                  <a:srgbClr val="FFC000"/>
                </a:solidFill>
              </a:rPr>
              <a:pPr>
                <a:defRPr/>
              </a:pPr>
              <a:t>22</a:t>
            </a:fld>
            <a:r>
              <a:rPr lang="en-GB" dirty="0">
                <a:solidFill>
                  <a:srgbClr val="FFC000"/>
                </a:solidFill>
              </a:rPr>
              <a:t>[E1]</a:t>
            </a:r>
          </a:p>
        </p:txBody>
      </p:sp>
      <p:sp>
        <p:nvSpPr>
          <p:cNvPr id="4" name="Rectangle 3">
            <a:extLst>
              <a:ext uri="{FF2B5EF4-FFF2-40B4-BE49-F238E27FC236}">
                <a16:creationId xmlns:a16="http://schemas.microsoft.com/office/drawing/2014/main" id="{D3E298CC-5505-43AD-9DC2-2E81FB116408}"/>
              </a:ext>
            </a:extLst>
          </p:cNvPr>
          <p:cNvSpPr/>
          <p:nvPr/>
        </p:nvSpPr>
        <p:spPr>
          <a:xfrm>
            <a:off x="3406071" y="6356350"/>
            <a:ext cx="2343077" cy="276999"/>
          </a:xfrm>
          <a:prstGeom prst="rect">
            <a:avLst/>
          </a:prstGeom>
        </p:spPr>
        <p:txBody>
          <a:bodyPr wrap="none">
            <a:spAutoFit/>
          </a:bodyPr>
          <a:lstStyle/>
          <a:p>
            <a:pPr>
              <a:defRPr/>
            </a:pPr>
            <a:r>
              <a:rPr lang="en-US" sz="1200" dirty="0">
                <a:solidFill>
                  <a:srgbClr val="FFC000"/>
                </a:solidFill>
              </a:rPr>
              <a:t>CS449-PIT [FAST NUCES, Fall-2017]</a:t>
            </a:r>
            <a:endParaRPr lang="en-GB" sz="1200" dirty="0">
              <a:solidFill>
                <a:srgbClr val="FFC000"/>
              </a:solidFill>
            </a:endParaRPr>
          </a:p>
        </p:txBody>
      </p:sp>
    </p:spTree>
    <p:extLst>
      <p:ext uri="{BB962C8B-B14F-4D97-AF65-F5344CB8AC3E}">
        <p14:creationId xmlns:p14="http://schemas.microsoft.com/office/powerpoint/2010/main" val="350278386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555">
                                            <p:txEl>
                                              <p:pRg st="2" end="2"/>
                                            </p:txEl>
                                          </p:spTgt>
                                        </p:tgtEl>
                                        <p:attrNameLst>
                                          <p:attrName>style.visibility</p:attrName>
                                        </p:attrNameLst>
                                      </p:cBhvr>
                                      <p:to>
                                        <p:strVal val="visible"/>
                                      </p:to>
                                    </p:set>
                                    <p:animEffect transition="in" filter="fade">
                                      <p:cBhvr>
                                        <p:cTn id="7" dur="500"/>
                                        <p:tgtEl>
                                          <p:spTgt spid="2355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555">
                                            <p:txEl>
                                              <p:pRg st="4" end="4"/>
                                            </p:txEl>
                                          </p:spTgt>
                                        </p:tgtEl>
                                        <p:attrNameLst>
                                          <p:attrName>style.visibility</p:attrName>
                                        </p:attrNameLst>
                                      </p:cBhvr>
                                      <p:to>
                                        <p:strVal val="visible"/>
                                      </p:to>
                                    </p:set>
                                    <p:animEffect transition="in" filter="fade">
                                      <p:cBhvr>
                                        <p:cTn id="12" dur="500"/>
                                        <p:tgtEl>
                                          <p:spTgt spid="2355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184996" y="807438"/>
            <a:ext cx="8785225" cy="685801"/>
          </a:xfrm>
        </p:spPr>
        <p:txBody>
          <a:bodyPr>
            <a:normAutofit fontScale="90000"/>
          </a:bodyPr>
          <a:lstStyle/>
          <a:p>
            <a:pPr eaLnBrk="1" hangingPunct="1"/>
            <a:r>
              <a:rPr lang="en-GB" dirty="0">
                <a:effectLst>
                  <a:outerShdw blurRad="38100" dist="38100" dir="2700000" algn="tl">
                    <a:srgbClr val="000000">
                      <a:alpha val="43137"/>
                    </a:srgbClr>
                  </a:outerShdw>
                </a:effectLst>
                <a:latin typeface="+mn-lt"/>
              </a:rPr>
              <a:t>Denying Access to an Authorised User</a:t>
            </a:r>
          </a:p>
        </p:txBody>
      </p:sp>
      <p:sp>
        <p:nvSpPr>
          <p:cNvPr id="24579" name="Rectangle 3"/>
          <p:cNvSpPr>
            <a:spLocks noGrp="1" noChangeArrowheads="1"/>
          </p:cNvSpPr>
          <p:nvPr>
            <p:ph type="subTitle" idx="1"/>
          </p:nvPr>
        </p:nvSpPr>
        <p:spPr>
          <a:xfrm>
            <a:off x="475528" y="1512702"/>
            <a:ext cx="8640763" cy="4984749"/>
          </a:xfrm>
        </p:spPr>
        <p:txBody>
          <a:bodyPr>
            <a:noAutofit/>
          </a:bodyPr>
          <a:lstStyle/>
          <a:p>
            <a:pPr algn="l" eaLnBrk="1" hangingPunct="1">
              <a:lnSpc>
                <a:spcPct val="80000"/>
              </a:lnSpc>
            </a:pPr>
            <a:r>
              <a:rPr lang="en-GB" sz="2000" dirty="0">
                <a:solidFill>
                  <a:schemeClr val="tx1"/>
                </a:solidFill>
                <a:latin typeface="+mj-lt"/>
              </a:rPr>
              <a:t>There are many ways to deny access to an authorised user of a computer:</a:t>
            </a:r>
          </a:p>
          <a:p>
            <a:pPr marL="609600" indent="-609600" algn="l" eaLnBrk="1" hangingPunct="1">
              <a:lnSpc>
                <a:spcPct val="80000"/>
              </a:lnSpc>
            </a:pPr>
            <a:endParaRPr lang="en-GB" sz="2000" dirty="0">
              <a:solidFill>
                <a:schemeClr val="tx1"/>
              </a:solidFill>
              <a:latin typeface="+mj-lt"/>
            </a:endParaRPr>
          </a:p>
          <a:p>
            <a:pPr marL="990600" lvl="1" indent="-533400" algn="l" eaLnBrk="1" hangingPunct="1">
              <a:lnSpc>
                <a:spcPct val="80000"/>
              </a:lnSpc>
              <a:buFontTx/>
              <a:buChar char="–"/>
            </a:pPr>
            <a:r>
              <a:rPr lang="en-GB" sz="2000" dirty="0">
                <a:solidFill>
                  <a:schemeClr val="tx1"/>
                </a:solidFill>
                <a:latin typeface="+mj-lt"/>
              </a:rPr>
              <a:t>shut the machine down;</a:t>
            </a:r>
          </a:p>
          <a:p>
            <a:pPr marL="990600" lvl="1" indent="-533400" algn="l" eaLnBrk="1" hangingPunct="1">
              <a:lnSpc>
                <a:spcPct val="80000"/>
              </a:lnSpc>
              <a:buFontTx/>
              <a:buChar char="–"/>
            </a:pPr>
            <a:r>
              <a:rPr lang="en-GB" sz="2000" dirty="0">
                <a:solidFill>
                  <a:schemeClr val="tx1"/>
                </a:solidFill>
                <a:latin typeface="+mj-lt"/>
              </a:rPr>
              <a:t>overload the machine with work;</a:t>
            </a:r>
          </a:p>
          <a:p>
            <a:pPr marL="990600" lvl="1" indent="-533400" algn="l" eaLnBrk="1" hangingPunct="1">
              <a:lnSpc>
                <a:spcPct val="80000"/>
              </a:lnSpc>
              <a:buFontTx/>
              <a:buChar char="–"/>
            </a:pPr>
            <a:r>
              <a:rPr lang="en-GB" sz="2000" dirty="0">
                <a:solidFill>
                  <a:schemeClr val="tx1"/>
                </a:solidFill>
                <a:latin typeface="+mj-lt"/>
              </a:rPr>
              <a:t>tie up all the machine’s terminal/network connections;</a:t>
            </a:r>
          </a:p>
          <a:p>
            <a:pPr marL="990600" lvl="1" indent="-533400" algn="l" eaLnBrk="1" hangingPunct="1">
              <a:lnSpc>
                <a:spcPct val="80000"/>
              </a:lnSpc>
              <a:buFontTx/>
              <a:buChar char="–"/>
            </a:pPr>
            <a:r>
              <a:rPr lang="en-GB" sz="2000" dirty="0">
                <a:solidFill>
                  <a:schemeClr val="tx1"/>
                </a:solidFill>
                <a:latin typeface="+mj-lt"/>
              </a:rPr>
              <a:t>encrypt some system files….etc;</a:t>
            </a:r>
          </a:p>
          <a:p>
            <a:pPr marL="609600" indent="-609600" algn="l" eaLnBrk="1" hangingPunct="1">
              <a:lnSpc>
                <a:spcPct val="80000"/>
              </a:lnSpc>
            </a:pPr>
            <a:endParaRPr lang="en-GB" sz="2000" dirty="0">
              <a:solidFill>
                <a:schemeClr val="tx1"/>
              </a:solidFill>
              <a:latin typeface="+mj-lt"/>
            </a:endParaRPr>
          </a:p>
          <a:p>
            <a:pPr marL="609600" indent="-609600" algn="l" eaLnBrk="1" hangingPunct="1">
              <a:lnSpc>
                <a:spcPct val="80000"/>
              </a:lnSpc>
            </a:pPr>
            <a:r>
              <a:rPr lang="en-GB" sz="2000" b="1" dirty="0" smtClean="0">
                <a:solidFill>
                  <a:schemeClr val="tx1"/>
                </a:solidFill>
                <a:latin typeface="+mj-lt"/>
              </a:rPr>
              <a:t>                                 Various </a:t>
            </a:r>
            <a:r>
              <a:rPr lang="en-GB" sz="2000" b="1" dirty="0">
                <a:solidFill>
                  <a:schemeClr val="tx1"/>
                </a:solidFill>
                <a:latin typeface="+mj-lt"/>
              </a:rPr>
              <a:t>offences deal with:</a:t>
            </a:r>
          </a:p>
          <a:p>
            <a:pPr marL="990600" lvl="1" indent="-533400" algn="l" eaLnBrk="1" hangingPunct="1">
              <a:lnSpc>
                <a:spcPct val="80000"/>
              </a:lnSpc>
              <a:buFontTx/>
              <a:buChar char="–"/>
            </a:pPr>
            <a:r>
              <a:rPr lang="en-GB" sz="2000" dirty="0">
                <a:solidFill>
                  <a:schemeClr val="tx1"/>
                </a:solidFill>
                <a:latin typeface="+mj-lt"/>
              </a:rPr>
              <a:t>hacking;</a:t>
            </a:r>
          </a:p>
          <a:p>
            <a:pPr marL="990600" lvl="1" indent="-533400" algn="l" eaLnBrk="1" hangingPunct="1">
              <a:lnSpc>
                <a:spcPct val="80000"/>
              </a:lnSpc>
              <a:buFontTx/>
              <a:buChar char="–"/>
            </a:pPr>
            <a:r>
              <a:rPr lang="en-GB" sz="2000" dirty="0">
                <a:solidFill>
                  <a:schemeClr val="tx1"/>
                </a:solidFill>
                <a:latin typeface="+mj-lt"/>
              </a:rPr>
              <a:t>unauthorised obstruction of electricity;</a:t>
            </a:r>
          </a:p>
          <a:p>
            <a:pPr marL="990600" lvl="1" indent="-533400" algn="l" eaLnBrk="1" hangingPunct="1">
              <a:lnSpc>
                <a:spcPct val="80000"/>
              </a:lnSpc>
              <a:buFontTx/>
              <a:buChar char="–"/>
            </a:pPr>
            <a:r>
              <a:rPr lang="en-GB" sz="2000" dirty="0">
                <a:solidFill>
                  <a:schemeClr val="tx1"/>
                </a:solidFill>
                <a:latin typeface="+mj-lt"/>
              </a:rPr>
              <a:t>improper use of telecommunications services;</a:t>
            </a:r>
          </a:p>
          <a:p>
            <a:pPr marL="990600" lvl="1" indent="-533400" algn="l" eaLnBrk="1" hangingPunct="1">
              <a:lnSpc>
                <a:spcPct val="80000"/>
              </a:lnSpc>
              <a:buFontTx/>
              <a:buChar char="–"/>
            </a:pPr>
            <a:r>
              <a:rPr lang="en-GB" sz="2000" dirty="0">
                <a:solidFill>
                  <a:schemeClr val="tx1"/>
                </a:solidFill>
                <a:latin typeface="+mj-lt"/>
              </a:rPr>
              <a:t>unauthorised modification of computer material;</a:t>
            </a:r>
          </a:p>
        </p:txBody>
      </p:sp>
      <p:sp>
        <p:nvSpPr>
          <p:cNvPr id="5" name="Date Placeholder 6">
            <a:extLst>
              <a:ext uri="{FF2B5EF4-FFF2-40B4-BE49-F238E27FC236}">
                <a16:creationId xmlns:a16="http://schemas.microsoft.com/office/drawing/2014/main" id="{E43873C8-C746-4F08-A350-15CE697E0D6F}"/>
              </a:ext>
            </a:extLst>
          </p:cNvPr>
          <p:cNvSpPr>
            <a:spLocks noGrp="1"/>
          </p:cNvSpPr>
          <p:nvPr>
            <p:ph type="dt" sz="half" idx="10"/>
          </p:nvPr>
        </p:nvSpPr>
        <p:spPr/>
        <p:txBody>
          <a:bodyPr/>
          <a:lstStyle/>
          <a:p>
            <a:pPr>
              <a:defRPr/>
            </a:pPr>
            <a:fld id="{398BE8B3-7413-4791-972A-FE7EADA1F5E4}" type="datetime1">
              <a:rPr lang="en-US" smtClean="0">
                <a:solidFill>
                  <a:srgbClr val="FFC000"/>
                </a:solidFill>
              </a:rPr>
              <a:t>12/28/2020</a:t>
            </a:fld>
            <a:endParaRPr lang="en-GB" dirty="0">
              <a:solidFill>
                <a:srgbClr val="FFC000"/>
              </a:solidFill>
            </a:endParaRPr>
          </a:p>
        </p:txBody>
      </p:sp>
      <p:sp>
        <p:nvSpPr>
          <p:cNvPr id="7" name="Slide Number Placeholder 8">
            <a:extLst>
              <a:ext uri="{FF2B5EF4-FFF2-40B4-BE49-F238E27FC236}">
                <a16:creationId xmlns:a16="http://schemas.microsoft.com/office/drawing/2014/main" id="{A6703684-0382-46A6-BDA5-B8C485489BDA}"/>
              </a:ext>
            </a:extLst>
          </p:cNvPr>
          <p:cNvSpPr>
            <a:spLocks noGrp="1"/>
          </p:cNvSpPr>
          <p:nvPr>
            <p:ph type="sldNum" sz="quarter" idx="12"/>
          </p:nvPr>
        </p:nvSpPr>
        <p:spPr/>
        <p:txBody>
          <a:bodyPr/>
          <a:lstStyle/>
          <a:p>
            <a:pPr>
              <a:defRPr/>
            </a:pPr>
            <a:fld id="{7C3995B0-1D2E-4DDC-BC34-E94122BB0B4E}" type="slidenum">
              <a:rPr lang="en-GB" smtClean="0">
                <a:solidFill>
                  <a:srgbClr val="FFC000"/>
                </a:solidFill>
              </a:rPr>
              <a:pPr>
                <a:defRPr/>
              </a:pPr>
              <a:t>23</a:t>
            </a:fld>
            <a:endParaRPr lang="en-GB" dirty="0">
              <a:solidFill>
                <a:srgbClr val="FFC000"/>
              </a:solidFill>
            </a:endParaRPr>
          </a:p>
        </p:txBody>
      </p:sp>
      <p:sp>
        <p:nvSpPr>
          <p:cNvPr id="4" name="Rectangle 3">
            <a:extLst>
              <a:ext uri="{FF2B5EF4-FFF2-40B4-BE49-F238E27FC236}">
                <a16:creationId xmlns:a16="http://schemas.microsoft.com/office/drawing/2014/main" id="{02FF2998-0F2F-4B59-82A7-45142E3F943C}"/>
              </a:ext>
            </a:extLst>
          </p:cNvPr>
          <p:cNvSpPr/>
          <p:nvPr/>
        </p:nvSpPr>
        <p:spPr>
          <a:xfrm>
            <a:off x="3406071" y="6356350"/>
            <a:ext cx="2343077" cy="276999"/>
          </a:xfrm>
          <a:prstGeom prst="rect">
            <a:avLst/>
          </a:prstGeom>
        </p:spPr>
        <p:txBody>
          <a:bodyPr wrap="none">
            <a:spAutoFit/>
          </a:bodyPr>
          <a:lstStyle/>
          <a:p>
            <a:pPr>
              <a:defRPr/>
            </a:pPr>
            <a:r>
              <a:rPr lang="en-US" sz="1200" dirty="0">
                <a:solidFill>
                  <a:srgbClr val="FFC000"/>
                </a:solidFill>
              </a:rPr>
              <a:t>CS449-PIT [FAST NUCES, Fall-2017]</a:t>
            </a:r>
            <a:endParaRPr lang="en-GB" sz="1200" dirty="0">
              <a:solidFill>
                <a:srgbClr val="FFC000"/>
              </a:solidFill>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579">
                                            <p:txEl>
                                              <p:pRg st="2" end="2"/>
                                            </p:txEl>
                                          </p:spTgt>
                                        </p:tgtEl>
                                        <p:attrNameLst>
                                          <p:attrName>style.visibility</p:attrName>
                                        </p:attrNameLst>
                                      </p:cBhvr>
                                      <p:to>
                                        <p:strVal val="visible"/>
                                      </p:to>
                                    </p:set>
                                    <p:animEffect transition="in" filter="fade">
                                      <p:cBhvr>
                                        <p:cTn id="7" dur="500"/>
                                        <p:tgtEl>
                                          <p:spTgt spid="2457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579">
                                            <p:txEl>
                                              <p:pRg st="3" end="3"/>
                                            </p:txEl>
                                          </p:spTgt>
                                        </p:tgtEl>
                                        <p:attrNameLst>
                                          <p:attrName>style.visibility</p:attrName>
                                        </p:attrNameLst>
                                      </p:cBhvr>
                                      <p:to>
                                        <p:strVal val="visible"/>
                                      </p:to>
                                    </p:set>
                                    <p:animEffect transition="in" filter="fade">
                                      <p:cBhvr>
                                        <p:cTn id="12" dur="500"/>
                                        <p:tgtEl>
                                          <p:spTgt spid="24579">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579">
                                            <p:txEl>
                                              <p:pRg st="4" end="4"/>
                                            </p:txEl>
                                          </p:spTgt>
                                        </p:tgtEl>
                                        <p:attrNameLst>
                                          <p:attrName>style.visibility</p:attrName>
                                        </p:attrNameLst>
                                      </p:cBhvr>
                                      <p:to>
                                        <p:strVal val="visible"/>
                                      </p:to>
                                    </p:set>
                                    <p:animEffect transition="in" filter="fade">
                                      <p:cBhvr>
                                        <p:cTn id="17" dur="500"/>
                                        <p:tgtEl>
                                          <p:spTgt spid="24579">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579">
                                            <p:txEl>
                                              <p:pRg st="5" end="5"/>
                                            </p:txEl>
                                          </p:spTgt>
                                        </p:tgtEl>
                                        <p:attrNameLst>
                                          <p:attrName>style.visibility</p:attrName>
                                        </p:attrNameLst>
                                      </p:cBhvr>
                                      <p:to>
                                        <p:strVal val="visible"/>
                                      </p:to>
                                    </p:set>
                                    <p:animEffect transition="in" filter="fade">
                                      <p:cBhvr>
                                        <p:cTn id="22" dur="500"/>
                                        <p:tgtEl>
                                          <p:spTgt spid="24579">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579">
                                            <p:txEl>
                                              <p:pRg st="7" end="7"/>
                                            </p:txEl>
                                          </p:spTgt>
                                        </p:tgtEl>
                                        <p:attrNameLst>
                                          <p:attrName>style.visibility</p:attrName>
                                        </p:attrNameLst>
                                      </p:cBhvr>
                                      <p:to>
                                        <p:strVal val="visible"/>
                                      </p:to>
                                    </p:set>
                                    <p:animEffect transition="in" filter="fade">
                                      <p:cBhvr>
                                        <p:cTn id="27" dur="500"/>
                                        <p:tgtEl>
                                          <p:spTgt spid="24579">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24579">
                                            <p:txEl>
                                              <p:pRg st="8" end="8"/>
                                            </p:txEl>
                                          </p:spTgt>
                                        </p:tgtEl>
                                        <p:attrNameLst>
                                          <p:attrName>style.visibility</p:attrName>
                                        </p:attrNameLst>
                                      </p:cBhvr>
                                      <p:to>
                                        <p:strVal val="visible"/>
                                      </p:to>
                                    </p:set>
                                    <p:animEffect transition="in" filter="fade">
                                      <p:cBhvr>
                                        <p:cTn id="32" dur="1000"/>
                                        <p:tgtEl>
                                          <p:spTgt spid="24579">
                                            <p:txEl>
                                              <p:pRg st="8" end="8"/>
                                            </p:txEl>
                                          </p:spTgt>
                                        </p:tgtEl>
                                      </p:cBhvr>
                                    </p:animEffect>
                                    <p:anim calcmode="lin" valueType="num">
                                      <p:cBhvr>
                                        <p:cTn id="33" dur="1000" fill="hold"/>
                                        <p:tgtEl>
                                          <p:spTgt spid="24579">
                                            <p:txEl>
                                              <p:pRg st="8" end="8"/>
                                            </p:txEl>
                                          </p:spTgt>
                                        </p:tgtEl>
                                        <p:attrNameLst>
                                          <p:attrName>ppt_x</p:attrName>
                                        </p:attrNameLst>
                                      </p:cBhvr>
                                      <p:tavLst>
                                        <p:tav tm="0">
                                          <p:val>
                                            <p:strVal val="#ppt_x"/>
                                          </p:val>
                                        </p:tav>
                                        <p:tav tm="100000">
                                          <p:val>
                                            <p:strVal val="#ppt_x"/>
                                          </p:val>
                                        </p:tav>
                                      </p:tavLst>
                                    </p:anim>
                                    <p:anim calcmode="lin" valueType="num">
                                      <p:cBhvr>
                                        <p:cTn id="34" dur="1000" fill="hold"/>
                                        <p:tgtEl>
                                          <p:spTgt spid="24579">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24579">
                                            <p:txEl>
                                              <p:pRg st="9" end="9"/>
                                            </p:txEl>
                                          </p:spTgt>
                                        </p:tgtEl>
                                        <p:attrNameLst>
                                          <p:attrName>style.visibility</p:attrName>
                                        </p:attrNameLst>
                                      </p:cBhvr>
                                      <p:to>
                                        <p:strVal val="visible"/>
                                      </p:to>
                                    </p:set>
                                    <p:animEffect transition="in" filter="fade">
                                      <p:cBhvr>
                                        <p:cTn id="39" dur="1000"/>
                                        <p:tgtEl>
                                          <p:spTgt spid="24579">
                                            <p:txEl>
                                              <p:pRg st="9" end="9"/>
                                            </p:txEl>
                                          </p:spTgt>
                                        </p:tgtEl>
                                      </p:cBhvr>
                                    </p:animEffect>
                                    <p:anim calcmode="lin" valueType="num">
                                      <p:cBhvr>
                                        <p:cTn id="40" dur="1000" fill="hold"/>
                                        <p:tgtEl>
                                          <p:spTgt spid="24579">
                                            <p:txEl>
                                              <p:pRg st="9" end="9"/>
                                            </p:txEl>
                                          </p:spTgt>
                                        </p:tgtEl>
                                        <p:attrNameLst>
                                          <p:attrName>ppt_x</p:attrName>
                                        </p:attrNameLst>
                                      </p:cBhvr>
                                      <p:tavLst>
                                        <p:tav tm="0">
                                          <p:val>
                                            <p:strVal val="#ppt_x"/>
                                          </p:val>
                                        </p:tav>
                                        <p:tav tm="100000">
                                          <p:val>
                                            <p:strVal val="#ppt_x"/>
                                          </p:val>
                                        </p:tav>
                                      </p:tavLst>
                                    </p:anim>
                                    <p:anim calcmode="lin" valueType="num">
                                      <p:cBhvr>
                                        <p:cTn id="41" dur="1000" fill="hold"/>
                                        <p:tgtEl>
                                          <p:spTgt spid="24579">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24579">
                                            <p:txEl>
                                              <p:pRg st="10" end="10"/>
                                            </p:txEl>
                                          </p:spTgt>
                                        </p:tgtEl>
                                        <p:attrNameLst>
                                          <p:attrName>style.visibility</p:attrName>
                                        </p:attrNameLst>
                                      </p:cBhvr>
                                      <p:to>
                                        <p:strVal val="visible"/>
                                      </p:to>
                                    </p:set>
                                    <p:animEffect transition="in" filter="fade">
                                      <p:cBhvr>
                                        <p:cTn id="46" dur="1000"/>
                                        <p:tgtEl>
                                          <p:spTgt spid="24579">
                                            <p:txEl>
                                              <p:pRg st="10" end="10"/>
                                            </p:txEl>
                                          </p:spTgt>
                                        </p:tgtEl>
                                      </p:cBhvr>
                                    </p:animEffect>
                                    <p:anim calcmode="lin" valueType="num">
                                      <p:cBhvr>
                                        <p:cTn id="47" dur="1000" fill="hold"/>
                                        <p:tgtEl>
                                          <p:spTgt spid="24579">
                                            <p:txEl>
                                              <p:pRg st="10" end="10"/>
                                            </p:txEl>
                                          </p:spTgt>
                                        </p:tgtEl>
                                        <p:attrNameLst>
                                          <p:attrName>ppt_x</p:attrName>
                                        </p:attrNameLst>
                                      </p:cBhvr>
                                      <p:tavLst>
                                        <p:tav tm="0">
                                          <p:val>
                                            <p:strVal val="#ppt_x"/>
                                          </p:val>
                                        </p:tav>
                                        <p:tav tm="100000">
                                          <p:val>
                                            <p:strVal val="#ppt_x"/>
                                          </p:val>
                                        </p:tav>
                                      </p:tavLst>
                                    </p:anim>
                                    <p:anim calcmode="lin" valueType="num">
                                      <p:cBhvr>
                                        <p:cTn id="48" dur="1000" fill="hold"/>
                                        <p:tgtEl>
                                          <p:spTgt spid="24579">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24579">
                                            <p:txEl>
                                              <p:pRg st="11" end="11"/>
                                            </p:txEl>
                                          </p:spTgt>
                                        </p:tgtEl>
                                        <p:attrNameLst>
                                          <p:attrName>style.visibility</p:attrName>
                                        </p:attrNameLst>
                                      </p:cBhvr>
                                      <p:to>
                                        <p:strVal val="visible"/>
                                      </p:to>
                                    </p:set>
                                    <p:animEffect transition="in" filter="fade">
                                      <p:cBhvr>
                                        <p:cTn id="53" dur="1000"/>
                                        <p:tgtEl>
                                          <p:spTgt spid="24579">
                                            <p:txEl>
                                              <p:pRg st="11" end="11"/>
                                            </p:txEl>
                                          </p:spTgt>
                                        </p:tgtEl>
                                      </p:cBhvr>
                                    </p:animEffect>
                                    <p:anim calcmode="lin" valueType="num">
                                      <p:cBhvr>
                                        <p:cTn id="54" dur="1000" fill="hold"/>
                                        <p:tgtEl>
                                          <p:spTgt spid="24579">
                                            <p:txEl>
                                              <p:pRg st="11" end="11"/>
                                            </p:txEl>
                                          </p:spTgt>
                                        </p:tgtEl>
                                        <p:attrNameLst>
                                          <p:attrName>ppt_x</p:attrName>
                                        </p:attrNameLst>
                                      </p:cBhvr>
                                      <p:tavLst>
                                        <p:tav tm="0">
                                          <p:val>
                                            <p:strVal val="#ppt_x"/>
                                          </p:val>
                                        </p:tav>
                                        <p:tav tm="100000">
                                          <p:val>
                                            <p:strVal val="#ppt_x"/>
                                          </p:val>
                                        </p:tav>
                                      </p:tavLst>
                                    </p:anim>
                                    <p:anim calcmode="lin" valueType="num">
                                      <p:cBhvr>
                                        <p:cTn id="55" dur="1000" fill="hold"/>
                                        <p:tgtEl>
                                          <p:spTgt spid="24579">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ctrTitle"/>
          </p:nvPr>
        </p:nvSpPr>
        <p:spPr>
          <a:xfrm>
            <a:off x="303068" y="640198"/>
            <a:ext cx="9144000" cy="685799"/>
          </a:xfrm>
        </p:spPr>
        <p:txBody>
          <a:bodyPr>
            <a:noAutofit/>
          </a:bodyPr>
          <a:lstStyle/>
          <a:p>
            <a:r>
              <a:rPr lang="en-GB" sz="3200" dirty="0">
                <a:latin typeface="+mn-lt"/>
              </a:rPr>
              <a:t>Unauthorised removal of Info. </a:t>
            </a:r>
            <a:r>
              <a:rPr lang="en-GB" sz="3200" dirty="0">
                <a:latin typeface="+mn-lt"/>
                <a:cs typeface="Times New Roman" pitchFamily="18" charset="0"/>
              </a:rPr>
              <a:t>stored on a computer.</a:t>
            </a:r>
            <a:endParaRPr lang="en-GB" sz="3200" dirty="0">
              <a:latin typeface="+mn-lt"/>
            </a:endParaRPr>
          </a:p>
        </p:txBody>
      </p:sp>
      <p:sp>
        <p:nvSpPr>
          <p:cNvPr id="25603" name="Rectangle 3"/>
          <p:cNvSpPr>
            <a:spLocks noGrp="1" noChangeArrowheads="1"/>
          </p:cNvSpPr>
          <p:nvPr>
            <p:ph type="subTitle" idx="1"/>
          </p:nvPr>
        </p:nvSpPr>
        <p:spPr>
          <a:xfrm>
            <a:off x="303068" y="1441080"/>
            <a:ext cx="8640763" cy="4648200"/>
          </a:xfrm>
        </p:spPr>
        <p:txBody>
          <a:bodyPr/>
          <a:lstStyle/>
          <a:p>
            <a:pPr marL="177800" algn="just" eaLnBrk="1" hangingPunct="1"/>
            <a:r>
              <a:rPr lang="en-GB" sz="2000" dirty="0">
                <a:solidFill>
                  <a:schemeClr val="tx1"/>
                </a:solidFill>
                <a:latin typeface="+mj-lt"/>
              </a:rPr>
              <a:t>Under the Theft Act 1968, only property can be stolen, and information is not property.</a:t>
            </a:r>
          </a:p>
          <a:p>
            <a:pPr marL="177800" algn="just" eaLnBrk="1" hangingPunct="1"/>
            <a:endParaRPr lang="en-GB" sz="2000" dirty="0">
              <a:solidFill>
                <a:schemeClr val="tx1"/>
              </a:solidFill>
              <a:latin typeface="+mj-lt"/>
            </a:endParaRPr>
          </a:p>
          <a:p>
            <a:pPr marL="177800" algn="just" eaLnBrk="1" hangingPunct="1"/>
            <a:r>
              <a:rPr lang="en-GB" sz="2000" dirty="0">
                <a:solidFill>
                  <a:schemeClr val="tx1"/>
                </a:solidFill>
                <a:latin typeface="+mj-lt"/>
              </a:rPr>
              <a:t>A floppy disk is protected by law, but the information stored on it is not.</a:t>
            </a:r>
          </a:p>
          <a:p>
            <a:pPr marL="177800" algn="l" eaLnBrk="1" hangingPunct="1"/>
            <a:endParaRPr lang="en-GB" sz="2500" dirty="0">
              <a:solidFill>
                <a:schemeClr val="bg1">
                  <a:lumMod val="75000"/>
                </a:schemeClr>
              </a:solidFill>
              <a:latin typeface="Comic Sans MS" pitchFamily="66" charset="0"/>
            </a:endParaRPr>
          </a:p>
          <a:p>
            <a:pPr marL="177800" algn="l" eaLnBrk="1" hangingPunct="1"/>
            <a:endParaRPr lang="en-GB" sz="2500" dirty="0">
              <a:solidFill>
                <a:schemeClr val="bg1">
                  <a:lumMod val="75000"/>
                </a:schemeClr>
              </a:solidFill>
              <a:latin typeface="Comic Sans MS" pitchFamily="66" charset="0"/>
            </a:endParaRPr>
          </a:p>
        </p:txBody>
      </p:sp>
      <p:sp>
        <p:nvSpPr>
          <p:cNvPr id="5" name="Date Placeholder 6">
            <a:extLst>
              <a:ext uri="{FF2B5EF4-FFF2-40B4-BE49-F238E27FC236}">
                <a16:creationId xmlns:a16="http://schemas.microsoft.com/office/drawing/2014/main" id="{3E61A227-5084-495A-AC48-0DAAB28B8B38}"/>
              </a:ext>
            </a:extLst>
          </p:cNvPr>
          <p:cNvSpPr>
            <a:spLocks noGrp="1"/>
          </p:cNvSpPr>
          <p:nvPr>
            <p:ph type="dt" sz="half" idx="10"/>
          </p:nvPr>
        </p:nvSpPr>
        <p:spPr/>
        <p:txBody>
          <a:bodyPr/>
          <a:lstStyle/>
          <a:p>
            <a:pPr>
              <a:defRPr/>
            </a:pPr>
            <a:fld id="{398BE8B3-7413-4791-972A-FE7EADA1F5E4}" type="datetime1">
              <a:rPr lang="en-US" smtClean="0">
                <a:solidFill>
                  <a:srgbClr val="FFC000"/>
                </a:solidFill>
              </a:rPr>
              <a:t>12/28/2020</a:t>
            </a:fld>
            <a:endParaRPr lang="en-GB" dirty="0">
              <a:solidFill>
                <a:srgbClr val="FFC000"/>
              </a:solidFill>
            </a:endParaRPr>
          </a:p>
        </p:txBody>
      </p:sp>
      <p:sp>
        <p:nvSpPr>
          <p:cNvPr id="6" name="Slide Number Placeholder 8">
            <a:extLst>
              <a:ext uri="{FF2B5EF4-FFF2-40B4-BE49-F238E27FC236}">
                <a16:creationId xmlns:a16="http://schemas.microsoft.com/office/drawing/2014/main" id="{235CD0D9-AD78-4C23-A58D-5ACF12B28C66}"/>
              </a:ext>
            </a:extLst>
          </p:cNvPr>
          <p:cNvSpPr>
            <a:spLocks noGrp="1"/>
          </p:cNvSpPr>
          <p:nvPr>
            <p:ph type="sldNum" sz="quarter" idx="12"/>
          </p:nvPr>
        </p:nvSpPr>
        <p:spPr/>
        <p:txBody>
          <a:bodyPr/>
          <a:lstStyle/>
          <a:p>
            <a:pPr>
              <a:defRPr/>
            </a:pPr>
            <a:fld id="{7C3995B0-1D2E-4DDC-BC34-E94122BB0B4E}" type="slidenum">
              <a:rPr lang="en-GB" smtClean="0">
                <a:solidFill>
                  <a:srgbClr val="FFC000"/>
                </a:solidFill>
              </a:rPr>
              <a:pPr>
                <a:defRPr/>
              </a:pPr>
              <a:t>24</a:t>
            </a:fld>
            <a:endParaRPr lang="en-GB" dirty="0">
              <a:solidFill>
                <a:srgbClr val="FFC000"/>
              </a:solidFill>
            </a:endParaRPr>
          </a:p>
        </p:txBody>
      </p:sp>
      <p:sp>
        <p:nvSpPr>
          <p:cNvPr id="4" name="Rectangle 3">
            <a:extLst>
              <a:ext uri="{FF2B5EF4-FFF2-40B4-BE49-F238E27FC236}">
                <a16:creationId xmlns:a16="http://schemas.microsoft.com/office/drawing/2014/main" id="{10E990D0-6C51-46DD-AC7E-D31ED356E56A}"/>
              </a:ext>
            </a:extLst>
          </p:cNvPr>
          <p:cNvSpPr/>
          <p:nvPr/>
        </p:nvSpPr>
        <p:spPr>
          <a:xfrm>
            <a:off x="3406071" y="6356350"/>
            <a:ext cx="2343077" cy="276999"/>
          </a:xfrm>
          <a:prstGeom prst="rect">
            <a:avLst/>
          </a:prstGeom>
        </p:spPr>
        <p:txBody>
          <a:bodyPr wrap="none">
            <a:spAutoFit/>
          </a:bodyPr>
          <a:lstStyle/>
          <a:p>
            <a:pPr>
              <a:defRPr/>
            </a:pPr>
            <a:r>
              <a:rPr lang="en-US" sz="1200" dirty="0">
                <a:solidFill>
                  <a:srgbClr val="FFC000"/>
                </a:solidFill>
              </a:rPr>
              <a:t>CS449-PIT [FAST NUCES, Fall-2017]</a:t>
            </a:r>
            <a:endParaRPr lang="en-GB" sz="1200" dirty="0">
              <a:solidFill>
                <a:srgbClr val="FFC000"/>
              </a:solidFill>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603">
                                            <p:txEl>
                                              <p:pRg st="2" end="2"/>
                                            </p:txEl>
                                          </p:spTgt>
                                        </p:tgtEl>
                                        <p:attrNameLst>
                                          <p:attrName>style.visibility</p:attrName>
                                        </p:attrNameLst>
                                      </p:cBhvr>
                                      <p:to>
                                        <p:strVal val="visible"/>
                                      </p:to>
                                    </p:set>
                                    <p:animEffect transition="in" filter="fade">
                                      <p:cBhvr>
                                        <p:cTn id="7" dur="1000"/>
                                        <p:tgtEl>
                                          <p:spTgt spid="25603">
                                            <p:txEl>
                                              <p:pRg st="2" end="2"/>
                                            </p:txEl>
                                          </p:spTgt>
                                        </p:tgtEl>
                                      </p:cBhvr>
                                    </p:animEffect>
                                    <p:anim calcmode="lin" valueType="num">
                                      <p:cBhvr>
                                        <p:cTn id="8" dur="1000" fill="hold"/>
                                        <p:tgtEl>
                                          <p:spTgt spid="2560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560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78302" y="0"/>
            <a:ext cx="8229600" cy="685800"/>
          </a:xfrm>
        </p:spPr>
        <p:txBody>
          <a:bodyPr>
            <a:normAutofit/>
          </a:bodyPr>
          <a:lstStyle/>
          <a:p>
            <a:pPr algn="ctr"/>
            <a:r>
              <a:rPr lang="en-GB" dirty="0">
                <a:effectLst>
                  <a:outerShdw blurRad="38100" dist="38100" dir="2700000" algn="tl">
                    <a:srgbClr val="000000">
                      <a:alpha val="43137"/>
                    </a:srgbClr>
                  </a:outerShdw>
                </a:effectLst>
              </a:rPr>
              <a:t>Examples 1</a:t>
            </a:r>
          </a:p>
        </p:txBody>
      </p:sp>
      <p:sp>
        <p:nvSpPr>
          <p:cNvPr id="9219" name="Rectangle 3"/>
          <p:cNvSpPr>
            <a:spLocks noGrp="1" noChangeArrowheads="1"/>
          </p:cNvSpPr>
          <p:nvPr>
            <p:ph idx="1"/>
          </p:nvPr>
        </p:nvSpPr>
        <p:spPr>
          <a:xfrm>
            <a:off x="448965" y="1295400"/>
            <a:ext cx="8229600" cy="5060949"/>
          </a:xfrm>
        </p:spPr>
        <p:txBody>
          <a:bodyPr>
            <a:normAutofit fontScale="92500"/>
          </a:bodyPr>
          <a:lstStyle/>
          <a:p>
            <a:pPr>
              <a:buFontTx/>
              <a:buNone/>
            </a:pPr>
            <a:r>
              <a:rPr lang="en-GB" dirty="0"/>
              <a:t>Scenario 1</a:t>
            </a:r>
          </a:p>
          <a:p>
            <a:pPr lvl="2" algn="just"/>
            <a:r>
              <a:rPr lang="en-GB" sz="2800" dirty="0"/>
              <a:t>A student hacks into a college database to impress his friends - </a:t>
            </a:r>
            <a:r>
              <a:rPr lang="en-GB" sz="2800" dirty="0">
                <a:solidFill>
                  <a:schemeClr val="accent1"/>
                </a:solidFill>
              </a:rPr>
              <a:t>unauthorised access</a:t>
            </a:r>
            <a:endParaRPr lang="en-GB" sz="1400" dirty="0">
              <a:solidFill>
                <a:schemeClr val="accent1"/>
              </a:solidFill>
            </a:endParaRPr>
          </a:p>
          <a:p>
            <a:pPr lvl="2" algn="just"/>
            <a:endParaRPr lang="en-GB" sz="1200" dirty="0">
              <a:solidFill>
                <a:schemeClr val="accent2"/>
              </a:solidFill>
            </a:endParaRPr>
          </a:p>
          <a:p>
            <a:pPr lvl="2" algn="just"/>
            <a:r>
              <a:rPr lang="en-GB" sz="2800" dirty="0"/>
              <a:t>Later he decides to go in again, to alter his grades, but cannot find the correct file - </a:t>
            </a:r>
            <a:r>
              <a:rPr lang="en-GB" sz="2800" dirty="0">
                <a:solidFill>
                  <a:schemeClr val="accent1"/>
                </a:solidFill>
              </a:rPr>
              <a:t>unauthorised access with intent...</a:t>
            </a:r>
            <a:endParaRPr lang="en-GB" sz="1400" dirty="0">
              <a:solidFill>
                <a:schemeClr val="accent1"/>
              </a:solidFill>
            </a:endParaRPr>
          </a:p>
          <a:p>
            <a:pPr lvl="2" algn="just"/>
            <a:endParaRPr lang="en-GB" sz="1200" dirty="0">
              <a:solidFill>
                <a:schemeClr val="accent2"/>
              </a:solidFill>
            </a:endParaRPr>
          </a:p>
          <a:p>
            <a:pPr lvl="2" algn="just"/>
            <a:r>
              <a:rPr lang="en-GB" sz="2800" dirty="0"/>
              <a:t>A week later he succeeds and alters his grades - </a:t>
            </a:r>
            <a:r>
              <a:rPr lang="en-GB" sz="2800" dirty="0">
                <a:solidFill>
                  <a:schemeClr val="accent1"/>
                </a:solidFill>
              </a:rPr>
              <a:t>unauthorised modification of data</a:t>
            </a:r>
          </a:p>
          <a:p>
            <a:endParaRPr lang="en-GB" dirty="0"/>
          </a:p>
        </p:txBody>
      </p:sp>
      <p:sp>
        <p:nvSpPr>
          <p:cNvPr id="5" name="Date Placeholder 4">
            <a:extLst>
              <a:ext uri="{FF2B5EF4-FFF2-40B4-BE49-F238E27FC236}">
                <a16:creationId xmlns:a16="http://schemas.microsoft.com/office/drawing/2014/main" id="{414EEE0F-44FC-41E4-B6E8-CE8200DE6115}"/>
              </a:ext>
            </a:extLst>
          </p:cNvPr>
          <p:cNvSpPr>
            <a:spLocks noGrp="1"/>
          </p:cNvSpPr>
          <p:nvPr>
            <p:ph type="dt" sz="half" idx="10"/>
          </p:nvPr>
        </p:nvSpPr>
        <p:spPr/>
        <p:txBody>
          <a:bodyPr/>
          <a:lstStyle/>
          <a:p>
            <a:pPr>
              <a:defRPr/>
            </a:pPr>
            <a:fld id="{82B9FFEC-2A2D-4F42-AE67-EBB6648AC8A8}" type="datetime1">
              <a:rPr lang="en-US" smtClean="0"/>
              <a:t>12/28/2020</a:t>
            </a:fld>
            <a:endParaRPr lang="en-GB" dirty="0"/>
          </a:p>
        </p:txBody>
      </p:sp>
      <p:sp>
        <p:nvSpPr>
          <p:cNvPr id="6" name="Footer Placeholder 5">
            <a:extLst>
              <a:ext uri="{FF2B5EF4-FFF2-40B4-BE49-F238E27FC236}">
                <a16:creationId xmlns:a16="http://schemas.microsoft.com/office/drawing/2014/main" id="{B0491723-117B-4224-AEC6-B8A3CC1935F4}"/>
              </a:ext>
            </a:extLst>
          </p:cNvPr>
          <p:cNvSpPr>
            <a:spLocks noGrp="1"/>
          </p:cNvSpPr>
          <p:nvPr>
            <p:ph type="ftr" sz="quarter" idx="11"/>
          </p:nvPr>
        </p:nvSpPr>
        <p:spPr/>
        <p:txBody>
          <a:bodyPr/>
          <a:lstStyle/>
          <a:p>
            <a:pPr>
              <a:defRPr/>
            </a:pPr>
            <a:r>
              <a:rPr lang="en-US" dirty="0"/>
              <a:t>FAST-NUCES </a:t>
            </a:r>
            <a:r>
              <a:rPr lang="en-US" dirty="0" smtClean="0"/>
              <a:t>CS449-PIT.</a:t>
            </a:r>
            <a:endParaRPr lang="en-GB" dirty="0"/>
          </a:p>
        </p:txBody>
      </p:sp>
      <p:sp>
        <p:nvSpPr>
          <p:cNvPr id="7" name="Slide Number Placeholder 6">
            <a:extLst>
              <a:ext uri="{FF2B5EF4-FFF2-40B4-BE49-F238E27FC236}">
                <a16:creationId xmlns:a16="http://schemas.microsoft.com/office/drawing/2014/main" id="{F911B5AA-F79F-4CEC-BCF6-6FAA5895722F}"/>
              </a:ext>
            </a:extLst>
          </p:cNvPr>
          <p:cNvSpPr>
            <a:spLocks noGrp="1"/>
          </p:cNvSpPr>
          <p:nvPr>
            <p:ph type="sldNum" sz="quarter" idx="12"/>
          </p:nvPr>
        </p:nvSpPr>
        <p:spPr/>
        <p:txBody>
          <a:bodyPr/>
          <a:lstStyle/>
          <a:p>
            <a:pPr>
              <a:defRPr/>
            </a:pPr>
            <a:fld id="{7C3995B0-1D2E-4DDC-BC34-E94122BB0B4E}" type="slidenum">
              <a:rPr lang="en-GB" smtClean="0"/>
              <a:pPr>
                <a:defRPr/>
              </a:pPr>
              <a:t>25</a:t>
            </a:fld>
            <a:endParaRPr lang="en-GB" dirty="0"/>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19">
                                            <p:txEl>
                                              <p:pRg st="1" end="1"/>
                                            </p:txEl>
                                          </p:spTgt>
                                        </p:tgtEl>
                                        <p:attrNameLst>
                                          <p:attrName>style.visibility</p:attrName>
                                        </p:attrNameLst>
                                      </p:cBhvr>
                                      <p:to>
                                        <p:strVal val="visible"/>
                                      </p:to>
                                    </p:set>
                                    <p:animEffect transition="in" filter="fade">
                                      <p:cBhvr>
                                        <p:cTn id="7" dur="500"/>
                                        <p:tgtEl>
                                          <p:spTgt spid="921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19">
                                            <p:txEl>
                                              <p:pRg st="3" end="3"/>
                                            </p:txEl>
                                          </p:spTgt>
                                        </p:tgtEl>
                                        <p:attrNameLst>
                                          <p:attrName>style.visibility</p:attrName>
                                        </p:attrNameLst>
                                      </p:cBhvr>
                                      <p:to>
                                        <p:strVal val="visible"/>
                                      </p:to>
                                    </p:set>
                                    <p:animEffect transition="in" filter="fade">
                                      <p:cBhvr>
                                        <p:cTn id="12" dur="500"/>
                                        <p:tgtEl>
                                          <p:spTgt spid="9219">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219">
                                            <p:txEl>
                                              <p:pRg st="5" end="5"/>
                                            </p:txEl>
                                          </p:spTgt>
                                        </p:tgtEl>
                                        <p:attrNameLst>
                                          <p:attrName>style.visibility</p:attrName>
                                        </p:attrNameLst>
                                      </p:cBhvr>
                                      <p:to>
                                        <p:strVal val="visible"/>
                                      </p:to>
                                    </p:set>
                                    <p:animEffect transition="in" filter="fade">
                                      <p:cBhvr>
                                        <p:cTn id="17" dur="500"/>
                                        <p:tgtEl>
                                          <p:spTgt spid="921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58372" y="0"/>
            <a:ext cx="8229600" cy="685800"/>
          </a:xfrm>
        </p:spPr>
        <p:txBody>
          <a:bodyPr>
            <a:normAutofit/>
          </a:bodyPr>
          <a:lstStyle/>
          <a:p>
            <a:pPr algn="ctr"/>
            <a:r>
              <a:rPr lang="en-GB" dirty="0">
                <a:effectLst>
                  <a:outerShdw blurRad="38100" dist="38100" dir="2700000" algn="tl">
                    <a:srgbClr val="000000">
                      <a:alpha val="43137"/>
                    </a:srgbClr>
                  </a:outerShdw>
                </a:effectLst>
              </a:rPr>
              <a:t>Examples 2</a:t>
            </a:r>
          </a:p>
        </p:txBody>
      </p:sp>
      <p:sp>
        <p:nvSpPr>
          <p:cNvPr id="10243" name="Rectangle 3"/>
          <p:cNvSpPr>
            <a:spLocks noGrp="1" noChangeArrowheads="1"/>
          </p:cNvSpPr>
          <p:nvPr>
            <p:ph idx="1"/>
          </p:nvPr>
        </p:nvSpPr>
        <p:spPr>
          <a:xfrm>
            <a:off x="448965" y="1295400"/>
            <a:ext cx="8229600" cy="5060949"/>
          </a:xfrm>
        </p:spPr>
        <p:txBody>
          <a:bodyPr>
            <a:normAutofit fontScale="85000" lnSpcReduction="20000"/>
          </a:bodyPr>
          <a:lstStyle/>
          <a:p>
            <a:pPr>
              <a:buFontTx/>
              <a:buNone/>
            </a:pPr>
            <a:r>
              <a:rPr lang="en-GB" sz="3000" dirty="0"/>
              <a:t>Scenario 2</a:t>
            </a:r>
          </a:p>
          <a:p>
            <a:pPr lvl="2"/>
            <a:r>
              <a:rPr lang="en-GB" sz="3000" dirty="0"/>
              <a:t>An employee who is about to be made redundant, finds the Managing Director’s password; logs into the computer system using this and looks at some confidential files- </a:t>
            </a:r>
            <a:r>
              <a:rPr lang="en-GB" sz="3000" dirty="0">
                <a:solidFill>
                  <a:schemeClr val="accent1"/>
                </a:solidFill>
              </a:rPr>
              <a:t>unauthorised access</a:t>
            </a:r>
            <a:r>
              <a:rPr lang="en-GB" sz="2800" dirty="0">
                <a:solidFill>
                  <a:schemeClr val="accent1"/>
                </a:solidFill>
              </a:rPr>
              <a:t/>
            </a:r>
            <a:br>
              <a:rPr lang="en-GB" sz="2800" dirty="0">
                <a:solidFill>
                  <a:schemeClr val="accent1"/>
                </a:solidFill>
              </a:rPr>
            </a:br>
            <a:endParaRPr lang="en-GB" sz="1700" dirty="0">
              <a:solidFill>
                <a:schemeClr val="accent1"/>
              </a:solidFill>
            </a:endParaRPr>
          </a:p>
          <a:p>
            <a:pPr lvl="2"/>
            <a:r>
              <a:rPr lang="en-GB" sz="3000" dirty="0"/>
              <a:t>Having received his redundancy notice he goes back in to try and cause some damage but fails to do so - </a:t>
            </a:r>
            <a:r>
              <a:rPr lang="en-GB" sz="3000" dirty="0">
                <a:solidFill>
                  <a:schemeClr val="accent1"/>
                </a:solidFill>
              </a:rPr>
              <a:t>unauthorised access with intent...</a:t>
            </a:r>
          </a:p>
          <a:p>
            <a:pPr marL="914400" lvl="2" indent="0">
              <a:buNone/>
            </a:pPr>
            <a:endParaRPr lang="en-GB" sz="1500" dirty="0"/>
          </a:p>
          <a:p>
            <a:pPr lvl="2"/>
            <a:r>
              <a:rPr lang="en-GB" sz="3000" dirty="0"/>
              <a:t>After asking a friend, he finds out how to delete files and wipes the main customer database - </a:t>
            </a:r>
            <a:r>
              <a:rPr lang="en-GB" sz="3000" dirty="0">
                <a:solidFill>
                  <a:schemeClr val="accent1"/>
                </a:solidFill>
              </a:rPr>
              <a:t>unauthorised modification</a:t>
            </a:r>
          </a:p>
        </p:txBody>
      </p:sp>
      <p:sp>
        <p:nvSpPr>
          <p:cNvPr id="5" name="Date Placeholder 4">
            <a:extLst>
              <a:ext uri="{FF2B5EF4-FFF2-40B4-BE49-F238E27FC236}">
                <a16:creationId xmlns:a16="http://schemas.microsoft.com/office/drawing/2014/main" id="{284FF09E-0956-4692-AAE0-5D3355C373C6}"/>
              </a:ext>
            </a:extLst>
          </p:cNvPr>
          <p:cNvSpPr>
            <a:spLocks noGrp="1"/>
          </p:cNvSpPr>
          <p:nvPr>
            <p:ph type="dt" sz="half" idx="10"/>
          </p:nvPr>
        </p:nvSpPr>
        <p:spPr/>
        <p:txBody>
          <a:bodyPr/>
          <a:lstStyle/>
          <a:p>
            <a:pPr>
              <a:defRPr/>
            </a:pPr>
            <a:fld id="{DA99925D-4B15-4198-B4FA-4367E35D7625}" type="datetime1">
              <a:rPr lang="en-US" smtClean="0"/>
              <a:t>12/28/2020</a:t>
            </a:fld>
            <a:endParaRPr lang="en-GB" dirty="0"/>
          </a:p>
        </p:txBody>
      </p:sp>
      <p:sp>
        <p:nvSpPr>
          <p:cNvPr id="6" name="Footer Placeholder 5">
            <a:extLst>
              <a:ext uri="{FF2B5EF4-FFF2-40B4-BE49-F238E27FC236}">
                <a16:creationId xmlns:a16="http://schemas.microsoft.com/office/drawing/2014/main" id="{A93ACBA5-B1F5-4BC0-80CD-8DFD6E4A20EF}"/>
              </a:ext>
            </a:extLst>
          </p:cNvPr>
          <p:cNvSpPr>
            <a:spLocks noGrp="1"/>
          </p:cNvSpPr>
          <p:nvPr>
            <p:ph type="ftr" sz="quarter" idx="11"/>
          </p:nvPr>
        </p:nvSpPr>
        <p:spPr/>
        <p:txBody>
          <a:bodyPr/>
          <a:lstStyle/>
          <a:p>
            <a:pPr>
              <a:defRPr/>
            </a:pPr>
            <a:r>
              <a:rPr lang="en-US" dirty="0"/>
              <a:t>FAST-NUCES </a:t>
            </a:r>
            <a:r>
              <a:rPr lang="en-US" dirty="0" smtClean="0"/>
              <a:t>CS449-PIT.</a:t>
            </a:r>
            <a:endParaRPr lang="en-GB" dirty="0"/>
          </a:p>
        </p:txBody>
      </p:sp>
      <p:sp>
        <p:nvSpPr>
          <p:cNvPr id="7" name="Slide Number Placeholder 6">
            <a:extLst>
              <a:ext uri="{FF2B5EF4-FFF2-40B4-BE49-F238E27FC236}">
                <a16:creationId xmlns:a16="http://schemas.microsoft.com/office/drawing/2014/main" id="{FFA9D4A5-8859-407D-9E2A-A9A840E153E6}"/>
              </a:ext>
            </a:extLst>
          </p:cNvPr>
          <p:cNvSpPr>
            <a:spLocks noGrp="1"/>
          </p:cNvSpPr>
          <p:nvPr>
            <p:ph type="sldNum" sz="quarter" idx="12"/>
          </p:nvPr>
        </p:nvSpPr>
        <p:spPr/>
        <p:txBody>
          <a:bodyPr/>
          <a:lstStyle/>
          <a:p>
            <a:pPr>
              <a:defRPr/>
            </a:pPr>
            <a:fld id="{7C3995B0-1D2E-4DDC-BC34-E94122BB0B4E}" type="slidenum">
              <a:rPr lang="en-GB" smtClean="0"/>
              <a:pPr>
                <a:defRPr/>
              </a:pPr>
              <a:t>26</a:t>
            </a:fld>
            <a:endParaRPr lang="en-GB" dirty="0"/>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43">
                                            <p:txEl>
                                              <p:pRg st="1" end="1"/>
                                            </p:txEl>
                                          </p:spTgt>
                                        </p:tgtEl>
                                        <p:attrNameLst>
                                          <p:attrName>style.visibility</p:attrName>
                                        </p:attrNameLst>
                                      </p:cBhvr>
                                      <p:to>
                                        <p:strVal val="visible"/>
                                      </p:to>
                                    </p:set>
                                    <p:animEffect transition="in" filter="fade">
                                      <p:cBhvr>
                                        <p:cTn id="7" dur="1000"/>
                                        <p:tgtEl>
                                          <p:spTgt spid="10243">
                                            <p:txEl>
                                              <p:pRg st="1" end="1"/>
                                            </p:txEl>
                                          </p:spTgt>
                                        </p:tgtEl>
                                      </p:cBhvr>
                                    </p:animEffect>
                                    <p:anim calcmode="lin" valueType="num">
                                      <p:cBhvr>
                                        <p:cTn id="8" dur="1000" fill="hold"/>
                                        <p:tgtEl>
                                          <p:spTgt spid="1024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024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243">
                                            <p:txEl>
                                              <p:pRg st="2" end="2"/>
                                            </p:txEl>
                                          </p:spTgt>
                                        </p:tgtEl>
                                        <p:attrNameLst>
                                          <p:attrName>style.visibility</p:attrName>
                                        </p:attrNameLst>
                                      </p:cBhvr>
                                      <p:to>
                                        <p:strVal val="visible"/>
                                      </p:to>
                                    </p:set>
                                    <p:animEffect transition="in" filter="fade">
                                      <p:cBhvr>
                                        <p:cTn id="14" dur="1000"/>
                                        <p:tgtEl>
                                          <p:spTgt spid="10243">
                                            <p:txEl>
                                              <p:pRg st="2" end="2"/>
                                            </p:txEl>
                                          </p:spTgt>
                                        </p:tgtEl>
                                      </p:cBhvr>
                                    </p:animEffect>
                                    <p:anim calcmode="lin" valueType="num">
                                      <p:cBhvr>
                                        <p:cTn id="15" dur="1000" fill="hold"/>
                                        <p:tgtEl>
                                          <p:spTgt spid="1024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024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243">
                                            <p:txEl>
                                              <p:pRg st="4" end="4"/>
                                            </p:txEl>
                                          </p:spTgt>
                                        </p:tgtEl>
                                        <p:attrNameLst>
                                          <p:attrName>style.visibility</p:attrName>
                                        </p:attrNameLst>
                                      </p:cBhvr>
                                      <p:to>
                                        <p:strVal val="visible"/>
                                      </p:to>
                                    </p:set>
                                    <p:animEffect transition="in" filter="fade">
                                      <p:cBhvr>
                                        <p:cTn id="21" dur="1000"/>
                                        <p:tgtEl>
                                          <p:spTgt spid="10243">
                                            <p:txEl>
                                              <p:pRg st="4" end="4"/>
                                            </p:txEl>
                                          </p:spTgt>
                                        </p:tgtEl>
                                      </p:cBhvr>
                                    </p:animEffect>
                                    <p:anim calcmode="lin" valueType="num">
                                      <p:cBhvr>
                                        <p:cTn id="22" dur="1000" fill="hold"/>
                                        <p:tgtEl>
                                          <p:spTgt spid="1024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1024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48965" y="0"/>
            <a:ext cx="8229600" cy="685800"/>
          </a:xfrm>
        </p:spPr>
        <p:txBody>
          <a:bodyPr>
            <a:normAutofit fontScale="90000"/>
          </a:bodyPr>
          <a:lstStyle/>
          <a:p>
            <a:pPr algn="ctr"/>
            <a:r>
              <a:rPr lang="en-GB" dirty="0">
                <a:effectLst>
                  <a:outerShdw blurRad="38100" dist="38100" dir="2700000" algn="tl">
                    <a:srgbClr val="000000">
                      <a:alpha val="43137"/>
                    </a:srgbClr>
                  </a:outerShdw>
                </a:effectLst>
              </a:rPr>
              <a:t>Reasons for Cyber Crime not being reported</a:t>
            </a:r>
          </a:p>
        </p:txBody>
      </p:sp>
      <p:sp>
        <p:nvSpPr>
          <p:cNvPr id="12291" name="Rectangle 3"/>
          <p:cNvSpPr>
            <a:spLocks noGrp="1" noChangeArrowheads="1"/>
          </p:cNvSpPr>
          <p:nvPr>
            <p:ph idx="1"/>
          </p:nvPr>
        </p:nvSpPr>
        <p:spPr>
          <a:xfrm>
            <a:off x="511228" y="1379257"/>
            <a:ext cx="8534401" cy="4123035"/>
          </a:xfrm>
        </p:spPr>
        <p:txBody>
          <a:bodyPr>
            <a:noAutofit/>
          </a:bodyPr>
          <a:lstStyle/>
          <a:p>
            <a:pPr marL="0" indent="0">
              <a:buNone/>
            </a:pPr>
            <a:r>
              <a:rPr lang="en-GB" dirty="0"/>
              <a:t>      </a:t>
            </a:r>
            <a:r>
              <a:rPr lang="en-GB" sz="2000" dirty="0"/>
              <a:t>It is tough to punish a Cyber-crime criminal because:</a:t>
            </a:r>
          </a:p>
          <a:p>
            <a:pPr lvl="2">
              <a:buFont typeface="Wingdings" panose="05000000000000000000" pitchFamily="2" charset="2"/>
              <a:buChar char="§"/>
            </a:pPr>
            <a:r>
              <a:rPr lang="en-GB" sz="2000" dirty="0"/>
              <a:t>Offences are difficult to prove</a:t>
            </a:r>
          </a:p>
          <a:p>
            <a:pPr lvl="2">
              <a:buFont typeface="Wingdings" panose="05000000000000000000" pitchFamily="2" charset="2"/>
              <a:buChar char="§"/>
            </a:pPr>
            <a:r>
              <a:rPr lang="en-GB" sz="2000" dirty="0"/>
              <a:t>Evidences are difficult to collect - firms usually do not cooperate with the police</a:t>
            </a:r>
          </a:p>
          <a:p>
            <a:pPr lvl="2">
              <a:buFont typeface="Wingdings" panose="05000000000000000000" pitchFamily="2" charset="2"/>
              <a:buChar char="§"/>
            </a:pPr>
            <a:r>
              <a:rPr lang="en-GB" sz="2000" dirty="0"/>
              <a:t>Firms are embarrassed or scared about their reputation due to hacking - particularly banks</a:t>
            </a:r>
          </a:p>
          <a:p>
            <a:pPr lvl="2">
              <a:buFont typeface="Wingdings" panose="05000000000000000000" pitchFamily="2" charset="2"/>
              <a:buChar char="§"/>
            </a:pPr>
            <a:r>
              <a:rPr lang="en-GB" sz="2000" dirty="0"/>
              <a:t>Employees are normally sacked or demoted</a:t>
            </a:r>
          </a:p>
          <a:p>
            <a:pPr lvl="2">
              <a:buFont typeface="Wingdings" panose="05000000000000000000" pitchFamily="2" charset="2"/>
              <a:buChar char="§"/>
            </a:pPr>
            <a:r>
              <a:rPr lang="en-GB" sz="2000" dirty="0"/>
              <a:t>Police lack expertise; time; money</a:t>
            </a:r>
          </a:p>
          <a:p>
            <a:pPr lvl="2">
              <a:buFont typeface="Wingdings" panose="05000000000000000000" pitchFamily="2" charset="2"/>
              <a:buChar char="§"/>
            </a:pPr>
            <a:r>
              <a:rPr lang="en-GB" sz="2000" dirty="0"/>
              <a:t>The Cyber-Crime is perceived as ‘soft crime’, as no one gets physically injured or hurt</a:t>
            </a:r>
          </a:p>
        </p:txBody>
      </p:sp>
      <p:sp>
        <p:nvSpPr>
          <p:cNvPr id="5" name="Date Placeholder 4">
            <a:extLst>
              <a:ext uri="{FF2B5EF4-FFF2-40B4-BE49-F238E27FC236}">
                <a16:creationId xmlns:a16="http://schemas.microsoft.com/office/drawing/2014/main" id="{701DFB87-F5A4-4EFC-B757-44A6FE443E97}"/>
              </a:ext>
            </a:extLst>
          </p:cNvPr>
          <p:cNvSpPr>
            <a:spLocks noGrp="1"/>
          </p:cNvSpPr>
          <p:nvPr>
            <p:ph type="dt" sz="half" idx="10"/>
          </p:nvPr>
        </p:nvSpPr>
        <p:spPr/>
        <p:txBody>
          <a:bodyPr/>
          <a:lstStyle/>
          <a:p>
            <a:pPr>
              <a:defRPr/>
            </a:pPr>
            <a:fld id="{B3F9764E-3251-4986-BB11-A5D9C67F1927}" type="datetime1">
              <a:rPr lang="en-US" smtClean="0"/>
              <a:t>12/28/2020</a:t>
            </a:fld>
            <a:endParaRPr lang="en-GB" dirty="0"/>
          </a:p>
        </p:txBody>
      </p:sp>
      <p:sp>
        <p:nvSpPr>
          <p:cNvPr id="6" name="Footer Placeholder 5">
            <a:extLst>
              <a:ext uri="{FF2B5EF4-FFF2-40B4-BE49-F238E27FC236}">
                <a16:creationId xmlns:a16="http://schemas.microsoft.com/office/drawing/2014/main" id="{7D6700F5-3BCB-47E3-9A26-A113FA68B3BB}"/>
              </a:ext>
            </a:extLst>
          </p:cNvPr>
          <p:cNvSpPr>
            <a:spLocks noGrp="1"/>
          </p:cNvSpPr>
          <p:nvPr>
            <p:ph type="ftr" sz="quarter" idx="11"/>
          </p:nvPr>
        </p:nvSpPr>
        <p:spPr/>
        <p:txBody>
          <a:bodyPr/>
          <a:lstStyle/>
          <a:p>
            <a:pPr>
              <a:defRPr/>
            </a:pPr>
            <a:r>
              <a:rPr lang="en-US" dirty="0"/>
              <a:t>FAST-NUCES </a:t>
            </a:r>
            <a:r>
              <a:rPr lang="en-US" dirty="0" smtClean="0"/>
              <a:t>CS449-PIT.</a:t>
            </a:r>
            <a:endParaRPr lang="en-GB" dirty="0"/>
          </a:p>
        </p:txBody>
      </p:sp>
      <p:sp>
        <p:nvSpPr>
          <p:cNvPr id="7" name="Slide Number Placeholder 6">
            <a:extLst>
              <a:ext uri="{FF2B5EF4-FFF2-40B4-BE49-F238E27FC236}">
                <a16:creationId xmlns:a16="http://schemas.microsoft.com/office/drawing/2014/main" id="{F3AC7575-0AA9-4E48-846E-3225F4AAF7DB}"/>
              </a:ext>
            </a:extLst>
          </p:cNvPr>
          <p:cNvSpPr>
            <a:spLocks noGrp="1"/>
          </p:cNvSpPr>
          <p:nvPr>
            <p:ph type="sldNum" sz="quarter" idx="12"/>
          </p:nvPr>
        </p:nvSpPr>
        <p:spPr/>
        <p:txBody>
          <a:bodyPr/>
          <a:lstStyle/>
          <a:p>
            <a:pPr>
              <a:defRPr/>
            </a:pPr>
            <a:fld id="{7C3995B0-1D2E-4DDC-BC34-E94122BB0B4E}" type="slidenum">
              <a:rPr lang="en-GB" smtClean="0"/>
              <a:pPr>
                <a:defRPr/>
              </a:pPr>
              <a:t>27</a:t>
            </a:fld>
            <a:endParaRPr lang="en-GB" dirty="0"/>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91">
                                            <p:txEl>
                                              <p:pRg st="1" end="1"/>
                                            </p:txEl>
                                          </p:spTgt>
                                        </p:tgtEl>
                                        <p:attrNameLst>
                                          <p:attrName>style.visibility</p:attrName>
                                        </p:attrNameLst>
                                      </p:cBhvr>
                                      <p:to>
                                        <p:strVal val="visible"/>
                                      </p:to>
                                    </p:set>
                                    <p:animEffect transition="in" filter="fade">
                                      <p:cBhvr>
                                        <p:cTn id="7" dur="500"/>
                                        <p:tgtEl>
                                          <p:spTgt spid="1229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91">
                                            <p:txEl>
                                              <p:pRg st="2" end="2"/>
                                            </p:txEl>
                                          </p:spTgt>
                                        </p:tgtEl>
                                        <p:attrNameLst>
                                          <p:attrName>style.visibility</p:attrName>
                                        </p:attrNameLst>
                                      </p:cBhvr>
                                      <p:to>
                                        <p:strVal val="visible"/>
                                      </p:to>
                                    </p:set>
                                    <p:animEffect transition="in" filter="fade">
                                      <p:cBhvr>
                                        <p:cTn id="12" dur="500"/>
                                        <p:tgtEl>
                                          <p:spTgt spid="1229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91">
                                            <p:txEl>
                                              <p:pRg st="3" end="3"/>
                                            </p:txEl>
                                          </p:spTgt>
                                        </p:tgtEl>
                                        <p:attrNameLst>
                                          <p:attrName>style.visibility</p:attrName>
                                        </p:attrNameLst>
                                      </p:cBhvr>
                                      <p:to>
                                        <p:strVal val="visible"/>
                                      </p:to>
                                    </p:set>
                                    <p:animEffect transition="in" filter="fade">
                                      <p:cBhvr>
                                        <p:cTn id="17" dur="500"/>
                                        <p:tgtEl>
                                          <p:spTgt spid="1229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291">
                                            <p:txEl>
                                              <p:pRg st="4" end="4"/>
                                            </p:txEl>
                                          </p:spTgt>
                                        </p:tgtEl>
                                        <p:attrNameLst>
                                          <p:attrName>style.visibility</p:attrName>
                                        </p:attrNameLst>
                                      </p:cBhvr>
                                      <p:to>
                                        <p:strVal val="visible"/>
                                      </p:to>
                                    </p:set>
                                    <p:animEffect transition="in" filter="fade">
                                      <p:cBhvr>
                                        <p:cTn id="22" dur="500"/>
                                        <p:tgtEl>
                                          <p:spTgt spid="1229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291">
                                            <p:txEl>
                                              <p:pRg st="5" end="5"/>
                                            </p:txEl>
                                          </p:spTgt>
                                        </p:tgtEl>
                                        <p:attrNameLst>
                                          <p:attrName>style.visibility</p:attrName>
                                        </p:attrNameLst>
                                      </p:cBhvr>
                                      <p:to>
                                        <p:strVal val="visible"/>
                                      </p:to>
                                    </p:set>
                                    <p:animEffect transition="in" filter="fade">
                                      <p:cBhvr>
                                        <p:cTn id="27" dur="500"/>
                                        <p:tgtEl>
                                          <p:spTgt spid="12291">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291">
                                            <p:txEl>
                                              <p:pRg st="6" end="6"/>
                                            </p:txEl>
                                          </p:spTgt>
                                        </p:tgtEl>
                                        <p:attrNameLst>
                                          <p:attrName>style.visibility</p:attrName>
                                        </p:attrNameLst>
                                      </p:cBhvr>
                                      <p:to>
                                        <p:strVal val="visible"/>
                                      </p:to>
                                    </p:set>
                                    <p:animEffect transition="in" filter="fade">
                                      <p:cBhvr>
                                        <p:cTn id="32" dur="500"/>
                                        <p:tgtEl>
                                          <p:spTgt spid="1229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57200" y="0"/>
            <a:ext cx="8229600" cy="685800"/>
          </a:xfrm>
        </p:spPr>
        <p:txBody>
          <a:bodyPr>
            <a:normAutofit/>
          </a:bodyPr>
          <a:lstStyle/>
          <a:p>
            <a:r>
              <a:rPr lang="en-GB" dirty="0">
                <a:effectLst>
                  <a:outerShdw blurRad="38100" dist="38100" dir="2700000" algn="tl">
                    <a:srgbClr val="000000">
                      <a:alpha val="43137"/>
                    </a:srgbClr>
                  </a:outerShdw>
                </a:effectLst>
              </a:rPr>
              <a:t>Current situation</a:t>
            </a:r>
          </a:p>
        </p:txBody>
      </p:sp>
      <p:sp>
        <p:nvSpPr>
          <p:cNvPr id="14339" name="Rectangle 3"/>
          <p:cNvSpPr>
            <a:spLocks noGrp="1" noChangeArrowheads="1"/>
          </p:cNvSpPr>
          <p:nvPr>
            <p:ph idx="1"/>
          </p:nvPr>
        </p:nvSpPr>
        <p:spPr>
          <a:xfrm>
            <a:off x="511228" y="1383203"/>
            <a:ext cx="8237836" cy="4123035"/>
          </a:xfrm>
        </p:spPr>
        <p:txBody>
          <a:bodyPr>
            <a:normAutofit/>
          </a:bodyPr>
          <a:lstStyle/>
          <a:p>
            <a:r>
              <a:rPr lang="en-GB" sz="2000" dirty="0"/>
              <a:t>Hacking has increased with time, both as a prank and as a professional crime</a:t>
            </a:r>
          </a:p>
          <a:p>
            <a:r>
              <a:rPr lang="en-GB" sz="2000" dirty="0"/>
              <a:t>A few high profile cases are reported in the past</a:t>
            </a:r>
          </a:p>
          <a:p>
            <a:r>
              <a:rPr lang="en-GB" sz="2000" u="sng" dirty="0"/>
              <a:t>Offenders are often in other countries with no equivalent legislation</a:t>
            </a:r>
          </a:p>
          <a:p>
            <a:r>
              <a:rPr lang="en-GB" sz="2000" dirty="0"/>
              <a:t>Some ‘international task forces’ set up but no real progress</a:t>
            </a:r>
          </a:p>
        </p:txBody>
      </p:sp>
      <p:sp>
        <p:nvSpPr>
          <p:cNvPr id="5" name="Date Placeholder 4">
            <a:extLst>
              <a:ext uri="{FF2B5EF4-FFF2-40B4-BE49-F238E27FC236}">
                <a16:creationId xmlns:a16="http://schemas.microsoft.com/office/drawing/2014/main" id="{06E9D10B-88A9-40DA-95D7-98E8719A4069}"/>
              </a:ext>
            </a:extLst>
          </p:cNvPr>
          <p:cNvSpPr>
            <a:spLocks noGrp="1"/>
          </p:cNvSpPr>
          <p:nvPr>
            <p:ph type="dt" sz="half" idx="10"/>
          </p:nvPr>
        </p:nvSpPr>
        <p:spPr/>
        <p:txBody>
          <a:bodyPr/>
          <a:lstStyle/>
          <a:p>
            <a:pPr>
              <a:defRPr/>
            </a:pPr>
            <a:fld id="{D561F3C8-A30D-4AF9-930A-97840F7BC33E}" type="datetime1">
              <a:rPr lang="en-US" smtClean="0"/>
              <a:t>12/28/2020</a:t>
            </a:fld>
            <a:endParaRPr lang="en-GB" dirty="0"/>
          </a:p>
        </p:txBody>
      </p:sp>
      <p:sp>
        <p:nvSpPr>
          <p:cNvPr id="6" name="Footer Placeholder 5">
            <a:extLst>
              <a:ext uri="{FF2B5EF4-FFF2-40B4-BE49-F238E27FC236}">
                <a16:creationId xmlns:a16="http://schemas.microsoft.com/office/drawing/2014/main" id="{848A04A6-61B8-48D4-9569-694C4BDA7A6D}"/>
              </a:ext>
            </a:extLst>
          </p:cNvPr>
          <p:cNvSpPr>
            <a:spLocks noGrp="1"/>
          </p:cNvSpPr>
          <p:nvPr>
            <p:ph type="ftr" sz="quarter" idx="11"/>
          </p:nvPr>
        </p:nvSpPr>
        <p:spPr/>
        <p:txBody>
          <a:bodyPr/>
          <a:lstStyle/>
          <a:p>
            <a:pPr>
              <a:defRPr/>
            </a:pPr>
            <a:r>
              <a:rPr lang="en-US" dirty="0"/>
              <a:t>FAST-NUCES </a:t>
            </a:r>
            <a:r>
              <a:rPr lang="en-US" dirty="0" smtClean="0"/>
              <a:t>CS449-PIT.</a:t>
            </a:r>
            <a:endParaRPr lang="en-GB" dirty="0"/>
          </a:p>
        </p:txBody>
      </p:sp>
      <p:sp>
        <p:nvSpPr>
          <p:cNvPr id="7" name="Slide Number Placeholder 6">
            <a:extLst>
              <a:ext uri="{FF2B5EF4-FFF2-40B4-BE49-F238E27FC236}">
                <a16:creationId xmlns:a16="http://schemas.microsoft.com/office/drawing/2014/main" id="{A5D72534-29A8-4A4E-952B-0EAB5A0BCCA3}"/>
              </a:ext>
            </a:extLst>
          </p:cNvPr>
          <p:cNvSpPr>
            <a:spLocks noGrp="1"/>
          </p:cNvSpPr>
          <p:nvPr>
            <p:ph type="sldNum" sz="quarter" idx="12"/>
          </p:nvPr>
        </p:nvSpPr>
        <p:spPr/>
        <p:txBody>
          <a:bodyPr/>
          <a:lstStyle/>
          <a:p>
            <a:pPr>
              <a:defRPr/>
            </a:pPr>
            <a:fld id="{7C3995B0-1D2E-4DDC-BC34-E94122BB0B4E}" type="slidenum">
              <a:rPr lang="en-GB" smtClean="0"/>
              <a:pPr>
                <a:defRPr/>
              </a:pPr>
              <a:t>28</a:t>
            </a:fld>
            <a:endParaRPr lang="en-GB" dirty="0"/>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339">
                                            <p:txEl>
                                              <p:pRg st="1" end="1"/>
                                            </p:txEl>
                                          </p:spTgt>
                                        </p:tgtEl>
                                        <p:attrNameLst>
                                          <p:attrName>style.visibility</p:attrName>
                                        </p:attrNameLst>
                                      </p:cBhvr>
                                      <p:to>
                                        <p:strVal val="visible"/>
                                      </p:to>
                                    </p:set>
                                    <p:animEffect transition="in" filter="fade">
                                      <p:cBhvr>
                                        <p:cTn id="7" dur="500"/>
                                        <p:tgtEl>
                                          <p:spTgt spid="1433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339">
                                            <p:txEl>
                                              <p:pRg st="2" end="2"/>
                                            </p:txEl>
                                          </p:spTgt>
                                        </p:tgtEl>
                                        <p:attrNameLst>
                                          <p:attrName>style.visibility</p:attrName>
                                        </p:attrNameLst>
                                      </p:cBhvr>
                                      <p:to>
                                        <p:strVal val="visible"/>
                                      </p:to>
                                    </p:set>
                                    <p:animEffect transition="in" filter="fade">
                                      <p:cBhvr>
                                        <p:cTn id="12" dur="500"/>
                                        <p:tgtEl>
                                          <p:spTgt spid="1433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339">
                                            <p:txEl>
                                              <p:pRg st="3" end="3"/>
                                            </p:txEl>
                                          </p:spTgt>
                                        </p:tgtEl>
                                        <p:attrNameLst>
                                          <p:attrName>style.visibility</p:attrName>
                                        </p:attrNameLst>
                                      </p:cBhvr>
                                      <p:to>
                                        <p:strVal val="visible"/>
                                      </p:to>
                                    </p:set>
                                    <p:animEffect transition="in" filter="fade">
                                      <p:cBhvr>
                                        <p:cTn id="17" dur="500"/>
                                        <p:tgtEl>
                                          <p:spTgt spid="143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http://www.slideshare.net/mehmood_taha/cyber-laws-in-pakistan</a:t>
            </a:r>
          </a:p>
        </p:txBody>
      </p:sp>
      <p:sp>
        <p:nvSpPr>
          <p:cNvPr id="7" name="Date Placeholder 6">
            <a:extLst>
              <a:ext uri="{FF2B5EF4-FFF2-40B4-BE49-F238E27FC236}">
                <a16:creationId xmlns:a16="http://schemas.microsoft.com/office/drawing/2014/main" id="{326DB276-9492-427E-B6AA-594E121D89D5}"/>
              </a:ext>
            </a:extLst>
          </p:cNvPr>
          <p:cNvSpPr>
            <a:spLocks noGrp="1"/>
          </p:cNvSpPr>
          <p:nvPr>
            <p:ph type="dt" sz="half" idx="10"/>
          </p:nvPr>
        </p:nvSpPr>
        <p:spPr/>
        <p:txBody>
          <a:bodyPr/>
          <a:lstStyle/>
          <a:p>
            <a:pPr>
              <a:defRPr/>
            </a:pPr>
            <a:fld id="{E855E79A-FA9B-4DA0-B0E3-226C753BEEE5}" type="datetime1">
              <a:rPr lang="en-US" smtClean="0"/>
              <a:t>12/28/2020</a:t>
            </a:fld>
            <a:endParaRPr lang="en-GB" dirty="0"/>
          </a:p>
        </p:txBody>
      </p:sp>
      <p:sp>
        <p:nvSpPr>
          <p:cNvPr id="9" name="Footer Placeholder 8">
            <a:extLst>
              <a:ext uri="{FF2B5EF4-FFF2-40B4-BE49-F238E27FC236}">
                <a16:creationId xmlns:a16="http://schemas.microsoft.com/office/drawing/2014/main" id="{BEA1C3E6-1228-4CF9-8EF7-42F829E00513}"/>
              </a:ext>
            </a:extLst>
          </p:cNvPr>
          <p:cNvSpPr>
            <a:spLocks noGrp="1"/>
          </p:cNvSpPr>
          <p:nvPr>
            <p:ph type="ftr" sz="quarter" idx="11"/>
          </p:nvPr>
        </p:nvSpPr>
        <p:spPr/>
        <p:txBody>
          <a:bodyPr/>
          <a:lstStyle/>
          <a:p>
            <a:pPr>
              <a:defRPr/>
            </a:pPr>
            <a:r>
              <a:rPr lang="en-US" dirty="0"/>
              <a:t>FAST-NUCES </a:t>
            </a:r>
            <a:r>
              <a:rPr lang="en-US" dirty="0" smtClean="0"/>
              <a:t>CS449-PIT.</a:t>
            </a:r>
            <a:endParaRPr lang="en-GB" dirty="0"/>
          </a:p>
        </p:txBody>
      </p:sp>
      <p:sp>
        <p:nvSpPr>
          <p:cNvPr id="10" name="Slide Number Placeholder 9">
            <a:extLst>
              <a:ext uri="{FF2B5EF4-FFF2-40B4-BE49-F238E27FC236}">
                <a16:creationId xmlns:a16="http://schemas.microsoft.com/office/drawing/2014/main" id="{5BF5528E-1918-4B84-A5F5-DA85C0A6B233}"/>
              </a:ext>
            </a:extLst>
          </p:cNvPr>
          <p:cNvSpPr>
            <a:spLocks noGrp="1"/>
          </p:cNvSpPr>
          <p:nvPr>
            <p:ph type="sldNum" sz="quarter" idx="12"/>
          </p:nvPr>
        </p:nvSpPr>
        <p:spPr/>
        <p:txBody>
          <a:bodyPr/>
          <a:lstStyle/>
          <a:p>
            <a:pPr>
              <a:defRPr/>
            </a:pPr>
            <a:fld id="{7C3995B0-1D2E-4DDC-BC34-E94122BB0B4E}" type="slidenum">
              <a:rPr lang="en-GB" smtClean="0"/>
              <a:pPr>
                <a:defRPr/>
              </a:pPr>
              <a:t>29</a:t>
            </a:fld>
            <a:endParaRPr lang="en-GB" dirty="0"/>
          </a:p>
        </p:txBody>
      </p:sp>
      <p:pic>
        <p:nvPicPr>
          <p:cNvPr id="8194" name="Picture 2" descr="http://image.slidesharecdn.com/cyber-laws-in-pakistan-1208447223987080-9/95/slide-9-728.jpg?1238593487"/>
          <p:cNvPicPr>
            <a:picLocks noChangeAspect="1" noChangeArrowheads="1"/>
          </p:cNvPicPr>
          <p:nvPr/>
        </p:nvPicPr>
        <p:blipFill>
          <a:blip r:embed="rId2"/>
          <a:srcRect/>
          <a:stretch>
            <a:fillRect/>
          </a:stretch>
        </p:blipFill>
        <p:spPr bwMode="auto">
          <a:xfrm>
            <a:off x="0" y="609600"/>
            <a:ext cx="9144000" cy="6253914"/>
          </a:xfrm>
          <a:prstGeom prst="rect">
            <a:avLst/>
          </a:prstGeom>
          <a:noFill/>
        </p:spPr>
      </p:pic>
      <p:sp>
        <p:nvSpPr>
          <p:cNvPr id="8" name="TextBox 7"/>
          <p:cNvSpPr txBox="1"/>
          <p:nvPr/>
        </p:nvSpPr>
        <p:spPr>
          <a:xfrm>
            <a:off x="228600" y="19310"/>
            <a:ext cx="7239000" cy="584775"/>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en-US" sz="3200" b="1" dirty="0">
                <a:ln/>
                <a:solidFill>
                  <a:schemeClr val="accent3"/>
                </a:solidFill>
                <a:effectLst>
                  <a:outerShdw blurRad="50800" dist="38100" dir="2700000" algn="tl" rotWithShape="0">
                    <a:prstClr val="black">
                      <a:alpha val="40000"/>
                    </a:prstClr>
                  </a:outerShdw>
                </a:effectLst>
              </a:rPr>
              <a:t>Pakistan Cyber Crime Bill-2016</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965" y="0"/>
            <a:ext cx="8229600" cy="685800"/>
          </a:xfrm>
        </p:spPr>
        <p:txBody>
          <a:bodyPr>
            <a:normAutofit/>
          </a:bodyPr>
          <a:lstStyle/>
          <a:p>
            <a:pPr algn="ctr"/>
            <a:r>
              <a:rPr lang="en-US" dirty="0">
                <a:effectLst>
                  <a:outerShdw blurRad="38100" dist="38100" dir="2700000" algn="tl">
                    <a:srgbClr val="000000">
                      <a:alpha val="43137"/>
                    </a:srgbClr>
                  </a:outerShdw>
                </a:effectLst>
              </a:rPr>
              <a:t>INTRODUCTION</a:t>
            </a:r>
          </a:p>
        </p:txBody>
      </p:sp>
      <p:sp>
        <p:nvSpPr>
          <p:cNvPr id="3" name="Content Placeholder 2"/>
          <p:cNvSpPr>
            <a:spLocks noGrp="1"/>
          </p:cNvSpPr>
          <p:nvPr>
            <p:ph idx="1"/>
          </p:nvPr>
        </p:nvSpPr>
        <p:spPr>
          <a:xfrm>
            <a:off x="448964" y="1463489"/>
            <a:ext cx="8448421" cy="4708711"/>
          </a:xfrm>
        </p:spPr>
        <p:txBody>
          <a:bodyPr>
            <a:normAutofit/>
          </a:bodyPr>
          <a:lstStyle/>
          <a:p>
            <a:pPr marL="0" indent="0" algn="just">
              <a:buNone/>
            </a:pPr>
            <a:r>
              <a:rPr lang="en-US" dirty="0">
                <a:solidFill>
                  <a:schemeClr val="tx1"/>
                </a:solidFill>
              </a:rPr>
              <a:t>In recent years, the public has been much more concerned about the misuse of the internet than about the more general misuse of computers. </a:t>
            </a:r>
          </a:p>
          <a:p>
            <a:pPr marL="0" indent="0" algn="just">
              <a:buNone/>
            </a:pPr>
            <a:endParaRPr lang="en-US" dirty="0">
              <a:solidFill>
                <a:schemeClr val="tx1"/>
              </a:solidFill>
            </a:endParaRPr>
          </a:p>
          <a:p>
            <a:pPr marL="0" indent="0" algn="just">
              <a:buNone/>
            </a:pPr>
            <a:r>
              <a:rPr lang="en-US" dirty="0">
                <a:solidFill>
                  <a:schemeClr val="tx1"/>
                </a:solidFill>
              </a:rPr>
              <a:t>Nevertheless, crimes committed using computers form a significant proportion of so-called </a:t>
            </a:r>
            <a:r>
              <a:rPr lang="en-US" u="sng" dirty="0">
                <a:solidFill>
                  <a:schemeClr val="tx1"/>
                </a:solidFill>
              </a:rPr>
              <a:t>white collar crime </a:t>
            </a:r>
            <a:r>
              <a:rPr lang="en-US" dirty="0">
                <a:solidFill>
                  <a:schemeClr val="tx1"/>
                </a:solidFill>
              </a:rPr>
              <a:t>and it has been necessary to introduce legislation specifically aimed at such activities</a:t>
            </a:r>
          </a:p>
        </p:txBody>
      </p:sp>
      <p:sp>
        <p:nvSpPr>
          <p:cNvPr id="7" name="Date Placeholder 6">
            <a:extLst>
              <a:ext uri="{FF2B5EF4-FFF2-40B4-BE49-F238E27FC236}">
                <a16:creationId xmlns:a16="http://schemas.microsoft.com/office/drawing/2014/main" id="{5DDC9F50-C296-40C3-A67D-2F8ADF190E4A}"/>
              </a:ext>
            </a:extLst>
          </p:cNvPr>
          <p:cNvSpPr>
            <a:spLocks noGrp="1"/>
          </p:cNvSpPr>
          <p:nvPr>
            <p:ph type="dt" sz="half" idx="10"/>
          </p:nvPr>
        </p:nvSpPr>
        <p:spPr/>
        <p:txBody>
          <a:bodyPr/>
          <a:lstStyle/>
          <a:p>
            <a:pPr>
              <a:defRPr/>
            </a:pPr>
            <a:fld id="{CDEC7E6B-AAEE-4065-9A54-A5BB9BAED801}" type="datetime1">
              <a:rPr lang="en-US" smtClean="0"/>
              <a:t>12/28/2020</a:t>
            </a:fld>
            <a:endParaRPr lang="en-GB" dirty="0"/>
          </a:p>
        </p:txBody>
      </p:sp>
      <p:sp>
        <p:nvSpPr>
          <p:cNvPr id="8" name="Footer Placeholder 7">
            <a:extLst>
              <a:ext uri="{FF2B5EF4-FFF2-40B4-BE49-F238E27FC236}">
                <a16:creationId xmlns:a16="http://schemas.microsoft.com/office/drawing/2014/main" id="{1D29BC66-B0D7-4317-8893-8B0291B878DA}"/>
              </a:ext>
            </a:extLst>
          </p:cNvPr>
          <p:cNvSpPr>
            <a:spLocks noGrp="1"/>
          </p:cNvSpPr>
          <p:nvPr>
            <p:ph type="ftr" sz="quarter" idx="11"/>
          </p:nvPr>
        </p:nvSpPr>
        <p:spPr/>
        <p:txBody>
          <a:bodyPr/>
          <a:lstStyle/>
          <a:p>
            <a:pPr>
              <a:defRPr/>
            </a:pPr>
            <a:r>
              <a:rPr lang="en-US" dirty="0"/>
              <a:t>FAST-NUCES </a:t>
            </a:r>
            <a:r>
              <a:rPr lang="en-US" dirty="0" smtClean="0"/>
              <a:t>CS449-PIT.</a:t>
            </a:r>
            <a:endParaRPr lang="en-GB" dirty="0"/>
          </a:p>
        </p:txBody>
      </p:sp>
      <p:sp>
        <p:nvSpPr>
          <p:cNvPr id="9" name="Slide Number Placeholder 8">
            <a:extLst>
              <a:ext uri="{FF2B5EF4-FFF2-40B4-BE49-F238E27FC236}">
                <a16:creationId xmlns:a16="http://schemas.microsoft.com/office/drawing/2014/main" id="{2BD20AB4-3678-4637-B5BD-6CBCA3147DB8}"/>
              </a:ext>
            </a:extLst>
          </p:cNvPr>
          <p:cNvSpPr>
            <a:spLocks noGrp="1"/>
          </p:cNvSpPr>
          <p:nvPr>
            <p:ph type="sldNum" sz="quarter" idx="12"/>
          </p:nvPr>
        </p:nvSpPr>
        <p:spPr/>
        <p:txBody>
          <a:bodyPr/>
          <a:lstStyle/>
          <a:p>
            <a:pPr>
              <a:defRPr/>
            </a:pPr>
            <a:fld id="{7C3995B0-1D2E-4DDC-BC34-E94122BB0B4E}" type="slidenum">
              <a:rPr lang="en-GB" smtClean="0"/>
              <a:pPr>
                <a:defRPr/>
              </a:pPr>
              <a:t>3</a:t>
            </a:fld>
            <a:endParaRPr lang="en-GB" dirty="0"/>
          </a:p>
        </p:txBody>
      </p:sp>
    </p:spTree>
    <p:extLst>
      <p:ext uri="{BB962C8B-B14F-4D97-AF65-F5344CB8AC3E}">
        <p14:creationId xmlns:p14="http://schemas.microsoft.com/office/powerpoint/2010/main" val="259646784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7" name="Date Placeholder 6">
            <a:extLst>
              <a:ext uri="{FF2B5EF4-FFF2-40B4-BE49-F238E27FC236}">
                <a16:creationId xmlns:a16="http://schemas.microsoft.com/office/drawing/2014/main" id="{B7987F40-2B7F-4636-AAB7-4262CFCEE111}"/>
              </a:ext>
            </a:extLst>
          </p:cNvPr>
          <p:cNvSpPr>
            <a:spLocks noGrp="1"/>
          </p:cNvSpPr>
          <p:nvPr>
            <p:ph type="dt" sz="half" idx="10"/>
          </p:nvPr>
        </p:nvSpPr>
        <p:spPr/>
        <p:txBody>
          <a:bodyPr/>
          <a:lstStyle/>
          <a:p>
            <a:pPr>
              <a:defRPr/>
            </a:pPr>
            <a:fld id="{A44D79A5-720F-41F0-A3C2-85E88E5D8F3D}" type="datetime1">
              <a:rPr lang="en-US" smtClean="0"/>
              <a:t>12/28/2020</a:t>
            </a:fld>
            <a:endParaRPr lang="en-GB" dirty="0"/>
          </a:p>
        </p:txBody>
      </p:sp>
      <p:sp>
        <p:nvSpPr>
          <p:cNvPr id="8" name="Footer Placeholder 7">
            <a:extLst>
              <a:ext uri="{FF2B5EF4-FFF2-40B4-BE49-F238E27FC236}">
                <a16:creationId xmlns:a16="http://schemas.microsoft.com/office/drawing/2014/main" id="{4005F9F0-C5EF-4ACC-A6ED-C19846DA0572}"/>
              </a:ext>
            </a:extLst>
          </p:cNvPr>
          <p:cNvSpPr>
            <a:spLocks noGrp="1"/>
          </p:cNvSpPr>
          <p:nvPr>
            <p:ph type="ftr" sz="quarter" idx="11"/>
          </p:nvPr>
        </p:nvSpPr>
        <p:spPr/>
        <p:txBody>
          <a:bodyPr/>
          <a:lstStyle/>
          <a:p>
            <a:pPr>
              <a:defRPr/>
            </a:pPr>
            <a:r>
              <a:rPr lang="en-US" dirty="0"/>
              <a:t>FAST-NUCES </a:t>
            </a:r>
            <a:r>
              <a:rPr lang="en-US" dirty="0" smtClean="0"/>
              <a:t>CS449-PIT.</a:t>
            </a:r>
            <a:endParaRPr lang="en-GB" dirty="0"/>
          </a:p>
        </p:txBody>
      </p:sp>
      <p:sp>
        <p:nvSpPr>
          <p:cNvPr id="9" name="Slide Number Placeholder 8">
            <a:extLst>
              <a:ext uri="{FF2B5EF4-FFF2-40B4-BE49-F238E27FC236}">
                <a16:creationId xmlns:a16="http://schemas.microsoft.com/office/drawing/2014/main" id="{F7B470A9-826C-4CAE-9C40-818310341D5F}"/>
              </a:ext>
            </a:extLst>
          </p:cNvPr>
          <p:cNvSpPr>
            <a:spLocks noGrp="1"/>
          </p:cNvSpPr>
          <p:nvPr>
            <p:ph type="sldNum" sz="quarter" idx="12"/>
          </p:nvPr>
        </p:nvSpPr>
        <p:spPr/>
        <p:txBody>
          <a:bodyPr/>
          <a:lstStyle/>
          <a:p>
            <a:pPr>
              <a:defRPr/>
            </a:pPr>
            <a:fld id="{7C3995B0-1D2E-4DDC-BC34-E94122BB0B4E}" type="slidenum">
              <a:rPr lang="en-GB" smtClean="0"/>
              <a:pPr>
                <a:defRPr/>
              </a:pPr>
              <a:t>30</a:t>
            </a:fld>
            <a:endParaRPr lang="en-GB" dirty="0"/>
          </a:p>
        </p:txBody>
      </p:sp>
      <p:pic>
        <p:nvPicPr>
          <p:cNvPr id="7170" name="Picture 2" descr="http://image.slidesharecdn.com/cyber-laws-in-pakistan-1208447223987080-9/95/slide-10-728.jpg?1238593487"/>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206" y="-13855"/>
            <a:ext cx="7742994" cy="1280890"/>
          </a:xfrm>
        </p:spPr>
        <p:txBody>
          <a:bodyPr>
            <a:normAutofit/>
          </a:bodyPr>
          <a:lstStyle/>
          <a:p>
            <a:r>
              <a:rPr lang="en-US" b="1" dirty="0"/>
              <a:t>Electronic/ Cyber Crime Bill 2007</a:t>
            </a:r>
          </a:p>
        </p:txBody>
      </p:sp>
      <p:sp>
        <p:nvSpPr>
          <p:cNvPr id="3" name="Content Placeholder 2"/>
          <p:cNvSpPr>
            <a:spLocks noGrp="1"/>
          </p:cNvSpPr>
          <p:nvPr>
            <p:ph idx="1"/>
          </p:nvPr>
        </p:nvSpPr>
        <p:spPr/>
        <p:txBody>
          <a:bodyPr/>
          <a:lstStyle/>
          <a:p>
            <a:endParaRPr lang="en-US" dirty="0"/>
          </a:p>
        </p:txBody>
      </p:sp>
      <p:sp>
        <p:nvSpPr>
          <p:cNvPr id="7" name="Date Placeholder 6">
            <a:extLst>
              <a:ext uri="{FF2B5EF4-FFF2-40B4-BE49-F238E27FC236}">
                <a16:creationId xmlns:a16="http://schemas.microsoft.com/office/drawing/2014/main" id="{3C7290CA-DC12-4708-B2F4-9863B2E15F60}"/>
              </a:ext>
            </a:extLst>
          </p:cNvPr>
          <p:cNvSpPr>
            <a:spLocks noGrp="1"/>
          </p:cNvSpPr>
          <p:nvPr>
            <p:ph type="dt" sz="half" idx="10"/>
          </p:nvPr>
        </p:nvSpPr>
        <p:spPr/>
        <p:txBody>
          <a:bodyPr/>
          <a:lstStyle/>
          <a:p>
            <a:pPr>
              <a:defRPr/>
            </a:pPr>
            <a:fld id="{74F4375C-51F1-4ADD-A0D4-5478F2ED1F6F}" type="datetime1">
              <a:rPr lang="en-US" smtClean="0"/>
              <a:t>12/28/2020</a:t>
            </a:fld>
            <a:endParaRPr lang="en-GB" dirty="0"/>
          </a:p>
        </p:txBody>
      </p:sp>
      <p:sp>
        <p:nvSpPr>
          <p:cNvPr id="8" name="Footer Placeholder 7">
            <a:extLst>
              <a:ext uri="{FF2B5EF4-FFF2-40B4-BE49-F238E27FC236}">
                <a16:creationId xmlns:a16="http://schemas.microsoft.com/office/drawing/2014/main" id="{1AE3A3A8-01D1-4FA8-B09C-413F8DF77799}"/>
              </a:ext>
            </a:extLst>
          </p:cNvPr>
          <p:cNvSpPr>
            <a:spLocks noGrp="1"/>
          </p:cNvSpPr>
          <p:nvPr>
            <p:ph type="ftr" sz="quarter" idx="11"/>
          </p:nvPr>
        </p:nvSpPr>
        <p:spPr/>
        <p:txBody>
          <a:bodyPr/>
          <a:lstStyle/>
          <a:p>
            <a:pPr>
              <a:defRPr/>
            </a:pPr>
            <a:r>
              <a:rPr lang="en-US" dirty="0"/>
              <a:t>FAST-NUCES </a:t>
            </a:r>
            <a:r>
              <a:rPr lang="en-US" dirty="0" smtClean="0"/>
              <a:t>CS449-PIT.</a:t>
            </a:r>
            <a:endParaRPr lang="en-GB" dirty="0"/>
          </a:p>
        </p:txBody>
      </p:sp>
      <p:sp>
        <p:nvSpPr>
          <p:cNvPr id="9" name="Slide Number Placeholder 8">
            <a:extLst>
              <a:ext uri="{FF2B5EF4-FFF2-40B4-BE49-F238E27FC236}">
                <a16:creationId xmlns:a16="http://schemas.microsoft.com/office/drawing/2014/main" id="{81A1EEEB-C106-4A97-8423-7677FF936AAC}"/>
              </a:ext>
            </a:extLst>
          </p:cNvPr>
          <p:cNvSpPr>
            <a:spLocks noGrp="1"/>
          </p:cNvSpPr>
          <p:nvPr>
            <p:ph type="sldNum" sz="quarter" idx="12"/>
          </p:nvPr>
        </p:nvSpPr>
        <p:spPr/>
        <p:txBody>
          <a:bodyPr/>
          <a:lstStyle/>
          <a:p>
            <a:pPr>
              <a:defRPr/>
            </a:pPr>
            <a:fld id="{7C3995B0-1D2E-4DDC-BC34-E94122BB0B4E}" type="slidenum">
              <a:rPr lang="en-GB" smtClean="0"/>
              <a:pPr>
                <a:defRPr/>
              </a:pPr>
              <a:t>31</a:t>
            </a:fld>
            <a:endParaRPr lang="en-GB" dirty="0"/>
          </a:p>
        </p:txBody>
      </p:sp>
      <p:pic>
        <p:nvPicPr>
          <p:cNvPr id="6146" name="Picture 2" descr="http://image.slidesharecdn.com/cyber-laws-in-pakistan-1208447223987080-9/95/slide-18-728.jpg?1238593487"/>
          <p:cNvPicPr>
            <a:picLocks noChangeAspect="1" noChangeArrowheads="1"/>
          </p:cNvPicPr>
          <p:nvPr/>
        </p:nvPicPr>
        <p:blipFill>
          <a:blip r:embed="rId2"/>
          <a:srcRect/>
          <a:stretch>
            <a:fillRect/>
          </a:stretch>
        </p:blipFill>
        <p:spPr bwMode="auto">
          <a:xfrm>
            <a:off x="0" y="609601"/>
            <a:ext cx="9144000" cy="62484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7" name="Date Placeholder 6">
            <a:extLst>
              <a:ext uri="{FF2B5EF4-FFF2-40B4-BE49-F238E27FC236}">
                <a16:creationId xmlns:a16="http://schemas.microsoft.com/office/drawing/2014/main" id="{38118368-794C-4CBE-AA04-E00845544BC4}"/>
              </a:ext>
            </a:extLst>
          </p:cNvPr>
          <p:cNvSpPr>
            <a:spLocks noGrp="1"/>
          </p:cNvSpPr>
          <p:nvPr>
            <p:ph type="dt" sz="half" idx="10"/>
          </p:nvPr>
        </p:nvSpPr>
        <p:spPr/>
        <p:txBody>
          <a:bodyPr/>
          <a:lstStyle/>
          <a:p>
            <a:pPr>
              <a:defRPr/>
            </a:pPr>
            <a:fld id="{ED5C61F5-A9E4-4665-BC84-396B8FFF6C3C}" type="datetime1">
              <a:rPr lang="en-US" smtClean="0"/>
              <a:t>12/28/2020</a:t>
            </a:fld>
            <a:endParaRPr lang="en-GB" dirty="0"/>
          </a:p>
        </p:txBody>
      </p:sp>
      <p:sp>
        <p:nvSpPr>
          <p:cNvPr id="8" name="Footer Placeholder 7">
            <a:extLst>
              <a:ext uri="{FF2B5EF4-FFF2-40B4-BE49-F238E27FC236}">
                <a16:creationId xmlns:a16="http://schemas.microsoft.com/office/drawing/2014/main" id="{D4349CB0-E8F4-4491-9A4E-C39BEEF1F840}"/>
              </a:ext>
            </a:extLst>
          </p:cNvPr>
          <p:cNvSpPr>
            <a:spLocks noGrp="1"/>
          </p:cNvSpPr>
          <p:nvPr>
            <p:ph type="ftr" sz="quarter" idx="11"/>
          </p:nvPr>
        </p:nvSpPr>
        <p:spPr/>
        <p:txBody>
          <a:bodyPr/>
          <a:lstStyle/>
          <a:p>
            <a:pPr>
              <a:defRPr/>
            </a:pPr>
            <a:r>
              <a:rPr lang="en-US" dirty="0"/>
              <a:t>FAST-NUCES </a:t>
            </a:r>
            <a:r>
              <a:rPr lang="en-US" dirty="0" smtClean="0"/>
              <a:t>CS449-PIT.</a:t>
            </a:r>
            <a:endParaRPr lang="en-GB" dirty="0"/>
          </a:p>
        </p:txBody>
      </p:sp>
      <p:sp>
        <p:nvSpPr>
          <p:cNvPr id="9" name="Slide Number Placeholder 8">
            <a:extLst>
              <a:ext uri="{FF2B5EF4-FFF2-40B4-BE49-F238E27FC236}">
                <a16:creationId xmlns:a16="http://schemas.microsoft.com/office/drawing/2014/main" id="{160B6AD5-DF88-4582-B206-2AFD2354A429}"/>
              </a:ext>
            </a:extLst>
          </p:cNvPr>
          <p:cNvSpPr>
            <a:spLocks noGrp="1"/>
          </p:cNvSpPr>
          <p:nvPr>
            <p:ph type="sldNum" sz="quarter" idx="12"/>
          </p:nvPr>
        </p:nvSpPr>
        <p:spPr/>
        <p:txBody>
          <a:bodyPr/>
          <a:lstStyle/>
          <a:p>
            <a:pPr>
              <a:defRPr/>
            </a:pPr>
            <a:fld id="{7C3995B0-1D2E-4DDC-BC34-E94122BB0B4E}" type="slidenum">
              <a:rPr lang="en-GB" smtClean="0"/>
              <a:pPr>
                <a:defRPr/>
              </a:pPr>
              <a:t>32</a:t>
            </a:fld>
            <a:endParaRPr lang="en-GB" dirty="0"/>
          </a:p>
        </p:txBody>
      </p:sp>
      <p:pic>
        <p:nvPicPr>
          <p:cNvPr id="5124" name="Picture 4" descr="http://image.slidesharecdn.com/cyber-laws-in-pakistan-1208447223987080-9/95/slide-21-728.jpg?1238593487"/>
          <p:cNvPicPr>
            <a:picLocks noChangeAspect="1" noChangeArrowheads="1"/>
          </p:cNvPicPr>
          <p:nvPr/>
        </p:nvPicPr>
        <p:blipFill>
          <a:blip r:embed="rId2"/>
          <a:srcRect/>
          <a:stretch>
            <a:fillRect/>
          </a:stretch>
        </p:blipFill>
        <p:spPr bwMode="auto">
          <a:xfrm>
            <a:off x="0" y="641555"/>
            <a:ext cx="9144000" cy="6216445"/>
          </a:xfrm>
          <a:prstGeom prst="rect">
            <a:avLst/>
          </a:prstGeom>
          <a:noFill/>
        </p:spPr>
      </p:pic>
      <p:sp>
        <p:nvSpPr>
          <p:cNvPr id="10" name="Rectangle 2">
            <a:extLst>
              <a:ext uri="{FF2B5EF4-FFF2-40B4-BE49-F238E27FC236}">
                <a16:creationId xmlns:a16="http://schemas.microsoft.com/office/drawing/2014/main" id="{BF682CFA-EF71-41F5-9D8B-C9822758CF1F}"/>
              </a:ext>
            </a:extLst>
          </p:cNvPr>
          <p:cNvSpPr txBox="1">
            <a:spLocks noChangeArrowheads="1"/>
          </p:cNvSpPr>
          <p:nvPr/>
        </p:nvSpPr>
        <p:spPr>
          <a:xfrm>
            <a:off x="457200" y="-44245"/>
            <a:ext cx="8229600" cy="685800"/>
          </a:xfrm>
          <a:prstGeom prst="rect">
            <a:avLst/>
          </a:prstGeom>
          <a:effectLst>
            <a:outerShdw blurRad="50800" dist="38100" dir="2700000" algn="tl" rotWithShape="0">
              <a:prstClr val="black">
                <a:alpha val="56000"/>
              </a:prstClr>
            </a:outerShdw>
          </a:effectLst>
        </p:spPr>
        <p:txBody>
          <a:bodyPr vert="horz" lIns="91440" tIns="45720" rIns="91440" bIns="45720" rtlCol="0" anchor="ctr">
            <a:normAutofit/>
          </a:bodyPr>
          <a:lstStyle>
            <a:lvl1pPr algn="l" defTabSz="914400" rtl="0" eaLnBrk="1" latinLnBrk="0" hangingPunct="1">
              <a:spcBef>
                <a:spcPct val="0"/>
              </a:spcBef>
              <a:buNone/>
              <a:defRPr sz="3600" kern="1200">
                <a:solidFill>
                  <a:schemeClr val="bg1"/>
                </a:solidFill>
                <a:latin typeface="+mj-lt"/>
                <a:ea typeface="+mj-ea"/>
                <a:cs typeface="+mj-cs"/>
              </a:defRPr>
            </a:lvl1pPr>
          </a:lstStyle>
          <a:p>
            <a:pPr algn="ctr"/>
            <a:r>
              <a:rPr lang="en-GB" b="1" dirty="0">
                <a:solidFill>
                  <a:schemeClr val="accent1"/>
                </a:solidFill>
                <a:effectLst>
                  <a:outerShdw blurRad="38100" dist="38100" dir="2700000" algn="tl">
                    <a:srgbClr val="000000">
                      <a:alpha val="43137"/>
                    </a:srgbClr>
                  </a:outerShdw>
                </a:effectLst>
              </a:rPr>
              <a:t>Statistics-2015</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7" name="Date Placeholder 6">
            <a:extLst>
              <a:ext uri="{FF2B5EF4-FFF2-40B4-BE49-F238E27FC236}">
                <a16:creationId xmlns:a16="http://schemas.microsoft.com/office/drawing/2014/main" id="{2800C14A-6359-4997-B1E5-E95092ABF635}"/>
              </a:ext>
            </a:extLst>
          </p:cNvPr>
          <p:cNvSpPr>
            <a:spLocks noGrp="1"/>
          </p:cNvSpPr>
          <p:nvPr>
            <p:ph type="dt" sz="half" idx="10"/>
          </p:nvPr>
        </p:nvSpPr>
        <p:spPr/>
        <p:txBody>
          <a:bodyPr/>
          <a:lstStyle/>
          <a:p>
            <a:pPr>
              <a:defRPr/>
            </a:pPr>
            <a:fld id="{99E4F0A7-2A51-48C4-B3DC-808DEE78D898}" type="datetime1">
              <a:rPr lang="en-US" smtClean="0"/>
              <a:t>12/28/2020</a:t>
            </a:fld>
            <a:endParaRPr lang="en-GB" dirty="0"/>
          </a:p>
        </p:txBody>
      </p:sp>
      <p:sp>
        <p:nvSpPr>
          <p:cNvPr id="8" name="Footer Placeholder 7">
            <a:extLst>
              <a:ext uri="{FF2B5EF4-FFF2-40B4-BE49-F238E27FC236}">
                <a16:creationId xmlns:a16="http://schemas.microsoft.com/office/drawing/2014/main" id="{4CAE5297-71B8-43C6-B228-FA44B72958BA}"/>
              </a:ext>
            </a:extLst>
          </p:cNvPr>
          <p:cNvSpPr>
            <a:spLocks noGrp="1"/>
          </p:cNvSpPr>
          <p:nvPr>
            <p:ph type="ftr" sz="quarter" idx="11"/>
          </p:nvPr>
        </p:nvSpPr>
        <p:spPr/>
        <p:txBody>
          <a:bodyPr/>
          <a:lstStyle/>
          <a:p>
            <a:pPr>
              <a:defRPr/>
            </a:pPr>
            <a:r>
              <a:rPr lang="en-US" dirty="0"/>
              <a:t>FAST-NUCES </a:t>
            </a:r>
            <a:r>
              <a:rPr lang="en-US" dirty="0" smtClean="0"/>
              <a:t>CS449-PIT.</a:t>
            </a:r>
            <a:endParaRPr lang="en-GB" dirty="0"/>
          </a:p>
        </p:txBody>
      </p:sp>
      <p:sp>
        <p:nvSpPr>
          <p:cNvPr id="9" name="Slide Number Placeholder 8">
            <a:extLst>
              <a:ext uri="{FF2B5EF4-FFF2-40B4-BE49-F238E27FC236}">
                <a16:creationId xmlns:a16="http://schemas.microsoft.com/office/drawing/2014/main" id="{3724EDBE-D53A-4925-9AA6-EB864960E7A6}"/>
              </a:ext>
            </a:extLst>
          </p:cNvPr>
          <p:cNvSpPr>
            <a:spLocks noGrp="1"/>
          </p:cNvSpPr>
          <p:nvPr>
            <p:ph type="sldNum" sz="quarter" idx="12"/>
          </p:nvPr>
        </p:nvSpPr>
        <p:spPr/>
        <p:txBody>
          <a:bodyPr/>
          <a:lstStyle/>
          <a:p>
            <a:pPr>
              <a:defRPr/>
            </a:pPr>
            <a:fld id="{7C3995B0-1D2E-4DDC-BC34-E94122BB0B4E}" type="slidenum">
              <a:rPr lang="en-GB" smtClean="0"/>
              <a:pPr>
                <a:defRPr/>
              </a:pPr>
              <a:t>33</a:t>
            </a:fld>
            <a:endParaRPr lang="en-GB" dirty="0"/>
          </a:p>
        </p:txBody>
      </p:sp>
      <p:pic>
        <p:nvPicPr>
          <p:cNvPr id="4098" name="Picture 2" descr="http://image.slidesharecdn.com/cyber-laws-in-pakistan-1208447223987080-9/95/slide-22-728.jpg?1238593487"/>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dirty="0"/>
          </a:p>
        </p:txBody>
      </p:sp>
      <p:sp>
        <p:nvSpPr>
          <p:cNvPr id="3" name="Content Placeholder 2"/>
          <p:cNvSpPr>
            <a:spLocks noGrp="1"/>
          </p:cNvSpPr>
          <p:nvPr>
            <p:ph idx="1"/>
          </p:nvPr>
        </p:nvSpPr>
        <p:spPr>
          <a:xfrm>
            <a:off x="448964" y="2054655"/>
            <a:ext cx="8678565" cy="4123035"/>
          </a:xfrm>
        </p:spPr>
        <p:txBody>
          <a:bodyPr/>
          <a:lstStyle/>
          <a:p>
            <a:endParaRPr lang="en-US" dirty="0"/>
          </a:p>
        </p:txBody>
      </p:sp>
      <p:sp>
        <p:nvSpPr>
          <p:cNvPr id="7" name="Date Placeholder 6">
            <a:extLst>
              <a:ext uri="{FF2B5EF4-FFF2-40B4-BE49-F238E27FC236}">
                <a16:creationId xmlns:a16="http://schemas.microsoft.com/office/drawing/2014/main" id="{ABC24ABA-D6A1-41A3-B853-678899EA6CAD}"/>
              </a:ext>
            </a:extLst>
          </p:cNvPr>
          <p:cNvSpPr>
            <a:spLocks noGrp="1"/>
          </p:cNvSpPr>
          <p:nvPr>
            <p:ph type="dt" sz="half" idx="10"/>
          </p:nvPr>
        </p:nvSpPr>
        <p:spPr/>
        <p:txBody>
          <a:bodyPr/>
          <a:lstStyle/>
          <a:p>
            <a:pPr>
              <a:defRPr/>
            </a:pPr>
            <a:fld id="{2E5A4BC3-A424-43C2-89F0-84BA66B2E3C1}" type="datetime1">
              <a:rPr lang="en-US" smtClean="0"/>
              <a:t>12/28/2020</a:t>
            </a:fld>
            <a:endParaRPr lang="en-GB" dirty="0"/>
          </a:p>
        </p:txBody>
      </p:sp>
      <p:sp>
        <p:nvSpPr>
          <p:cNvPr id="8" name="Footer Placeholder 7">
            <a:extLst>
              <a:ext uri="{FF2B5EF4-FFF2-40B4-BE49-F238E27FC236}">
                <a16:creationId xmlns:a16="http://schemas.microsoft.com/office/drawing/2014/main" id="{160608B1-2052-4ACA-9A6B-8373462D403C}"/>
              </a:ext>
            </a:extLst>
          </p:cNvPr>
          <p:cNvSpPr>
            <a:spLocks noGrp="1"/>
          </p:cNvSpPr>
          <p:nvPr>
            <p:ph type="ftr" sz="quarter" idx="11"/>
          </p:nvPr>
        </p:nvSpPr>
        <p:spPr/>
        <p:txBody>
          <a:bodyPr/>
          <a:lstStyle/>
          <a:p>
            <a:pPr>
              <a:defRPr/>
            </a:pPr>
            <a:r>
              <a:rPr lang="en-US" dirty="0"/>
              <a:t>FAST-NUCES </a:t>
            </a:r>
            <a:r>
              <a:rPr lang="en-US" dirty="0" smtClean="0"/>
              <a:t>CS449-PIT.</a:t>
            </a:r>
            <a:endParaRPr lang="en-GB" dirty="0"/>
          </a:p>
        </p:txBody>
      </p:sp>
      <p:sp>
        <p:nvSpPr>
          <p:cNvPr id="9" name="Slide Number Placeholder 8">
            <a:extLst>
              <a:ext uri="{FF2B5EF4-FFF2-40B4-BE49-F238E27FC236}">
                <a16:creationId xmlns:a16="http://schemas.microsoft.com/office/drawing/2014/main" id="{081F4F9A-1F15-4617-8C08-1B19A1B9E526}"/>
              </a:ext>
            </a:extLst>
          </p:cNvPr>
          <p:cNvSpPr>
            <a:spLocks noGrp="1"/>
          </p:cNvSpPr>
          <p:nvPr>
            <p:ph type="sldNum" sz="quarter" idx="12"/>
          </p:nvPr>
        </p:nvSpPr>
        <p:spPr/>
        <p:txBody>
          <a:bodyPr/>
          <a:lstStyle/>
          <a:p>
            <a:pPr>
              <a:defRPr/>
            </a:pPr>
            <a:fld id="{7C3995B0-1D2E-4DDC-BC34-E94122BB0B4E}" type="slidenum">
              <a:rPr lang="en-GB" smtClean="0"/>
              <a:pPr>
                <a:defRPr/>
              </a:pPr>
              <a:t>34</a:t>
            </a:fld>
            <a:endParaRPr lang="en-GB" dirty="0"/>
          </a:p>
        </p:txBody>
      </p:sp>
      <p:pic>
        <p:nvPicPr>
          <p:cNvPr id="3074" name="Picture 2" descr="http://image.slidesharecdn.com/cyber-laws-in-pakistan-1208447223987080-9/95/slide-23-728.jpg?1238593487"/>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dirty="0"/>
          </a:p>
        </p:txBody>
      </p:sp>
      <p:sp>
        <p:nvSpPr>
          <p:cNvPr id="3" name="Content Placeholder 2"/>
          <p:cNvSpPr>
            <a:spLocks noGrp="1"/>
          </p:cNvSpPr>
          <p:nvPr>
            <p:ph idx="1"/>
          </p:nvPr>
        </p:nvSpPr>
        <p:spPr/>
        <p:txBody>
          <a:bodyPr/>
          <a:lstStyle/>
          <a:p>
            <a:endParaRPr lang="en-US" dirty="0"/>
          </a:p>
        </p:txBody>
      </p:sp>
      <p:sp>
        <p:nvSpPr>
          <p:cNvPr id="7" name="Date Placeholder 6">
            <a:extLst>
              <a:ext uri="{FF2B5EF4-FFF2-40B4-BE49-F238E27FC236}">
                <a16:creationId xmlns:a16="http://schemas.microsoft.com/office/drawing/2014/main" id="{61737F8D-FCC4-44A8-A167-E7448989B666}"/>
              </a:ext>
            </a:extLst>
          </p:cNvPr>
          <p:cNvSpPr>
            <a:spLocks noGrp="1"/>
          </p:cNvSpPr>
          <p:nvPr>
            <p:ph type="dt" sz="half" idx="10"/>
          </p:nvPr>
        </p:nvSpPr>
        <p:spPr/>
        <p:txBody>
          <a:bodyPr/>
          <a:lstStyle/>
          <a:p>
            <a:pPr>
              <a:defRPr/>
            </a:pPr>
            <a:fld id="{B043DA78-3660-4C32-80BC-E741BEA7DC5E}" type="datetime1">
              <a:rPr lang="en-US" smtClean="0"/>
              <a:t>12/28/2020</a:t>
            </a:fld>
            <a:endParaRPr lang="en-GB" dirty="0"/>
          </a:p>
        </p:txBody>
      </p:sp>
      <p:sp>
        <p:nvSpPr>
          <p:cNvPr id="8" name="Footer Placeholder 7">
            <a:extLst>
              <a:ext uri="{FF2B5EF4-FFF2-40B4-BE49-F238E27FC236}">
                <a16:creationId xmlns:a16="http://schemas.microsoft.com/office/drawing/2014/main" id="{EFFA4764-456F-4170-B0F2-CF9BE0CA6CBB}"/>
              </a:ext>
            </a:extLst>
          </p:cNvPr>
          <p:cNvSpPr>
            <a:spLocks noGrp="1"/>
          </p:cNvSpPr>
          <p:nvPr>
            <p:ph type="ftr" sz="quarter" idx="11"/>
          </p:nvPr>
        </p:nvSpPr>
        <p:spPr/>
        <p:txBody>
          <a:bodyPr/>
          <a:lstStyle/>
          <a:p>
            <a:pPr>
              <a:defRPr/>
            </a:pPr>
            <a:r>
              <a:rPr lang="en-US" dirty="0"/>
              <a:t>FAST-NUCES </a:t>
            </a:r>
            <a:r>
              <a:rPr lang="en-US" dirty="0" smtClean="0"/>
              <a:t>CS449-PIT.</a:t>
            </a:r>
            <a:endParaRPr lang="en-GB" dirty="0"/>
          </a:p>
        </p:txBody>
      </p:sp>
      <p:sp>
        <p:nvSpPr>
          <p:cNvPr id="9" name="Slide Number Placeholder 8">
            <a:extLst>
              <a:ext uri="{FF2B5EF4-FFF2-40B4-BE49-F238E27FC236}">
                <a16:creationId xmlns:a16="http://schemas.microsoft.com/office/drawing/2014/main" id="{BEDAB3EC-F1EE-44F4-839B-86B2FD40C1AD}"/>
              </a:ext>
            </a:extLst>
          </p:cNvPr>
          <p:cNvSpPr>
            <a:spLocks noGrp="1"/>
          </p:cNvSpPr>
          <p:nvPr>
            <p:ph type="sldNum" sz="quarter" idx="12"/>
          </p:nvPr>
        </p:nvSpPr>
        <p:spPr/>
        <p:txBody>
          <a:bodyPr/>
          <a:lstStyle/>
          <a:p>
            <a:pPr>
              <a:defRPr/>
            </a:pPr>
            <a:fld id="{7C3995B0-1D2E-4DDC-BC34-E94122BB0B4E}" type="slidenum">
              <a:rPr lang="en-GB" smtClean="0"/>
              <a:pPr>
                <a:defRPr/>
              </a:pPr>
              <a:t>35</a:t>
            </a:fld>
            <a:endParaRPr lang="en-GB" dirty="0"/>
          </a:p>
        </p:txBody>
      </p:sp>
      <p:pic>
        <p:nvPicPr>
          <p:cNvPr id="2050" name="Picture 2" descr="http://image.slidesharecdn.com/cyber-laws-in-pakistan-1208447223987080-9/95/slide-24-728.jpg?1238593487"/>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dirty="0"/>
          </a:p>
        </p:txBody>
      </p:sp>
      <p:sp>
        <p:nvSpPr>
          <p:cNvPr id="3" name="Content Placeholder 2"/>
          <p:cNvSpPr>
            <a:spLocks noGrp="1"/>
          </p:cNvSpPr>
          <p:nvPr>
            <p:ph idx="1"/>
          </p:nvPr>
        </p:nvSpPr>
        <p:spPr/>
        <p:txBody>
          <a:bodyPr/>
          <a:lstStyle/>
          <a:p>
            <a:endParaRPr lang="en-US" dirty="0"/>
          </a:p>
        </p:txBody>
      </p:sp>
      <p:sp>
        <p:nvSpPr>
          <p:cNvPr id="7" name="Date Placeholder 6">
            <a:extLst>
              <a:ext uri="{FF2B5EF4-FFF2-40B4-BE49-F238E27FC236}">
                <a16:creationId xmlns:a16="http://schemas.microsoft.com/office/drawing/2014/main" id="{673D34FC-2A1A-4147-B59E-62398731C089}"/>
              </a:ext>
            </a:extLst>
          </p:cNvPr>
          <p:cNvSpPr>
            <a:spLocks noGrp="1"/>
          </p:cNvSpPr>
          <p:nvPr>
            <p:ph type="dt" sz="half" idx="10"/>
          </p:nvPr>
        </p:nvSpPr>
        <p:spPr/>
        <p:txBody>
          <a:bodyPr/>
          <a:lstStyle/>
          <a:p>
            <a:pPr>
              <a:defRPr/>
            </a:pPr>
            <a:fld id="{29B52248-872A-47F1-952B-39633D452B45}" type="datetime1">
              <a:rPr lang="en-US" smtClean="0"/>
              <a:t>12/28/2020</a:t>
            </a:fld>
            <a:endParaRPr lang="en-GB" dirty="0"/>
          </a:p>
        </p:txBody>
      </p:sp>
      <p:sp>
        <p:nvSpPr>
          <p:cNvPr id="8" name="Footer Placeholder 7">
            <a:extLst>
              <a:ext uri="{FF2B5EF4-FFF2-40B4-BE49-F238E27FC236}">
                <a16:creationId xmlns:a16="http://schemas.microsoft.com/office/drawing/2014/main" id="{7E3D9286-698F-4172-A45B-F62181CE07B8}"/>
              </a:ext>
            </a:extLst>
          </p:cNvPr>
          <p:cNvSpPr>
            <a:spLocks noGrp="1"/>
          </p:cNvSpPr>
          <p:nvPr>
            <p:ph type="ftr" sz="quarter" idx="11"/>
          </p:nvPr>
        </p:nvSpPr>
        <p:spPr/>
        <p:txBody>
          <a:bodyPr/>
          <a:lstStyle/>
          <a:p>
            <a:pPr>
              <a:defRPr/>
            </a:pPr>
            <a:r>
              <a:rPr lang="en-US" dirty="0"/>
              <a:t>FAST-NUCES </a:t>
            </a:r>
            <a:r>
              <a:rPr lang="en-US" dirty="0" smtClean="0"/>
              <a:t>CS449-PIT.</a:t>
            </a:r>
            <a:endParaRPr lang="en-GB" dirty="0"/>
          </a:p>
        </p:txBody>
      </p:sp>
      <p:sp>
        <p:nvSpPr>
          <p:cNvPr id="9" name="Slide Number Placeholder 8">
            <a:extLst>
              <a:ext uri="{FF2B5EF4-FFF2-40B4-BE49-F238E27FC236}">
                <a16:creationId xmlns:a16="http://schemas.microsoft.com/office/drawing/2014/main" id="{6A44C679-9C4F-4347-BC67-FD0E318F7A1B}"/>
              </a:ext>
            </a:extLst>
          </p:cNvPr>
          <p:cNvSpPr>
            <a:spLocks noGrp="1"/>
          </p:cNvSpPr>
          <p:nvPr>
            <p:ph type="sldNum" sz="quarter" idx="12"/>
          </p:nvPr>
        </p:nvSpPr>
        <p:spPr/>
        <p:txBody>
          <a:bodyPr/>
          <a:lstStyle/>
          <a:p>
            <a:pPr>
              <a:defRPr/>
            </a:pPr>
            <a:fld id="{7C3995B0-1D2E-4DDC-BC34-E94122BB0B4E}" type="slidenum">
              <a:rPr lang="en-GB" smtClean="0"/>
              <a:pPr>
                <a:defRPr/>
              </a:pPr>
              <a:t>36</a:t>
            </a:fld>
            <a:endParaRPr lang="en-GB" dirty="0"/>
          </a:p>
        </p:txBody>
      </p:sp>
      <p:pic>
        <p:nvPicPr>
          <p:cNvPr id="1026" name="Picture 2" descr="http://image.slidesharecdn.com/cyber-laws-in-pakistan-1208447223987080-9/95/slide-27-728.jpg?1238593487"/>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dirty="0"/>
          </a:p>
        </p:txBody>
      </p:sp>
      <p:sp>
        <p:nvSpPr>
          <p:cNvPr id="3" name="Content Placeholder 2"/>
          <p:cNvSpPr>
            <a:spLocks noGrp="1"/>
          </p:cNvSpPr>
          <p:nvPr>
            <p:ph idx="1"/>
          </p:nvPr>
        </p:nvSpPr>
        <p:spPr/>
        <p:txBody>
          <a:bodyPr/>
          <a:lstStyle/>
          <a:p>
            <a:endParaRPr lang="en-US" dirty="0"/>
          </a:p>
        </p:txBody>
      </p:sp>
      <p:sp>
        <p:nvSpPr>
          <p:cNvPr id="7" name="Date Placeholder 6">
            <a:extLst>
              <a:ext uri="{FF2B5EF4-FFF2-40B4-BE49-F238E27FC236}">
                <a16:creationId xmlns:a16="http://schemas.microsoft.com/office/drawing/2014/main" id="{38BDD3BE-B85D-445E-9716-D58F57DD8C39}"/>
              </a:ext>
            </a:extLst>
          </p:cNvPr>
          <p:cNvSpPr>
            <a:spLocks noGrp="1"/>
          </p:cNvSpPr>
          <p:nvPr>
            <p:ph type="dt" sz="half" idx="10"/>
          </p:nvPr>
        </p:nvSpPr>
        <p:spPr/>
        <p:txBody>
          <a:bodyPr/>
          <a:lstStyle/>
          <a:p>
            <a:pPr>
              <a:defRPr/>
            </a:pPr>
            <a:fld id="{96D4ED07-63FC-4BCE-99C0-7023AB0BA739}" type="datetime1">
              <a:rPr lang="en-US" smtClean="0"/>
              <a:t>12/28/2020</a:t>
            </a:fld>
            <a:endParaRPr lang="en-GB" dirty="0"/>
          </a:p>
        </p:txBody>
      </p:sp>
      <p:sp>
        <p:nvSpPr>
          <p:cNvPr id="8" name="Footer Placeholder 7">
            <a:extLst>
              <a:ext uri="{FF2B5EF4-FFF2-40B4-BE49-F238E27FC236}">
                <a16:creationId xmlns:a16="http://schemas.microsoft.com/office/drawing/2014/main" id="{DDF0692C-B152-4F3F-B269-C542EFE59127}"/>
              </a:ext>
            </a:extLst>
          </p:cNvPr>
          <p:cNvSpPr>
            <a:spLocks noGrp="1"/>
          </p:cNvSpPr>
          <p:nvPr>
            <p:ph type="ftr" sz="quarter" idx="11"/>
          </p:nvPr>
        </p:nvSpPr>
        <p:spPr/>
        <p:txBody>
          <a:bodyPr/>
          <a:lstStyle/>
          <a:p>
            <a:pPr>
              <a:defRPr/>
            </a:pPr>
            <a:r>
              <a:rPr lang="en-US" dirty="0"/>
              <a:t>FAST-NUCES </a:t>
            </a:r>
            <a:r>
              <a:rPr lang="en-US" dirty="0" smtClean="0"/>
              <a:t>CS449-PIT.</a:t>
            </a:r>
            <a:endParaRPr lang="en-GB" dirty="0"/>
          </a:p>
        </p:txBody>
      </p:sp>
      <p:sp>
        <p:nvSpPr>
          <p:cNvPr id="9" name="Slide Number Placeholder 8">
            <a:extLst>
              <a:ext uri="{FF2B5EF4-FFF2-40B4-BE49-F238E27FC236}">
                <a16:creationId xmlns:a16="http://schemas.microsoft.com/office/drawing/2014/main" id="{4E985D00-A9C5-454A-8701-C6C0C0B5916C}"/>
              </a:ext>
            </a:extLst>
          </p:cNvPr>
          <p:cNvSpPr>
            <a:spLocks noGrp="1"/>
          </p:cNvSpPr>
          <p:nvPr>
            <p:ph type="sldNum" sz="quarter" idx="12"/>
          </p:nvPr>
        </p:nvSpPr>
        <p:spPr/>
        <p:txBody>
          <a:bodyPr/>
          <a:lstStyle/>
          <a:p>
            <a:pPr>
              <a:defRPr/>
            </a:pPr>
            <a:fld id="{7C3995B0-1D2E-4DDC-BC34-E94122BB0B4E}" type="slidenum">
              <a:rPr lang="en-GB" smtClean="0"/>
              <a:pPr>
                <a:defRPr/>
              </a:pPr>
              <a:t>37</a:t>
            </a:fld>
            <a:endParaRPr lang="en-GB" dirty="0"/>
          </a:p>
        </p:txBody>
      </p:sp>
      <p:pic>
        <p:nvPicPr>
          <p:cNvPr id="43010" name="Picture 2" descr="http://image.slidesharecdn.com/cyber-laws-in-pakistan-1208447223987080-9/95/slide-34-728.jpg?1238593487"/>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dirty="0"/>
          </a:p>
        </p:txBody>
      </p:sp>
      <p:pic>
        <p:nvPicPr>
          <p:cNvPr id="8" name="Content Placeholder 7">
            <a:extLst>
              <a:ext uri="{FF2B5EF4-FFF2-40B4-BE49-F238E27FC236}">
                <a16:creationId xmlns:a16="http://schemas.microsoft.com/office/drawing/2014/main" id="{1CA1FFDF-11B2-4AC6-923D-22854BC30C88}"/>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t="3596" r="1593" b="4285"/>
          <a:stretch/>
        </p:blipFill>
        <p:spPr>
          <a:xfrm>
            <a:off x="0" y="0"/>
            <a:ext cx="9144000" cy="6858000"/>
          </a:xfrm>
        </p:spPr>
      </p:pic>
      <p:sp>
        <p:nvSpPr>
          <p:cNvPr id="3" name="Date Placeholder 2">
            <a:extLst>
              <a:ext uri="{FF2B5EF4-FFF2-40B4-BE49-F238E27FC236}">
                <a16:creationId xmlns:a16="http://schemas.microsoft.com/office/drawing/2014/main" id="{08CEC310-B5B9-4540-A658-B090E2772AA9}"/>
              </a:ext>
            </a:extLst>
          </p:cNvPr>
          <p:cNvSpPr>
            <a:spLocks noGrp="1"/>
          </p:cNvSpPr>
          <p:nvPr>
            <p:ph type="dt" sz="half" idx="10"/>
          </p:nvPr>
        </p:nvSpPr>
        <p:spPr/>
        <p:txBody>
          <a:bodyPr/>
          <a:lstStyle/>
          <a:p>
            <a:pPr>
              <a:defRPr/>
            </a:pPr>
            <a:fld id="{E03490C2-F826-400D-8E64-39F09B2C6618}" type="datetime1">
              <a:rPr lang="en-US" smtClean="0"/>
              <a:t>12/28/2020</a:t>
            </a:fld>
            <a:endParaRPr lang="en-GB" dirty="0"/>
          </a:p>
        </p:txBody>
      </p:sp>
      <p:sp>
        <p:nvSpPr>
          <p:cNvPr id="7" name="Footer Placeholder 6">
            <a:extLst>
              <a:ext uri="{FF2B5EF4-FFF2-40B4-BE49-F238E27FC236}">
                <a16:creationId xmlns:a16="http://schemas.microsoft.com/office/drawing/2014/main" id="{73F30AB9-A168-4F0B-9CDB-83B88C770CAC}"/>
              </a:ext>
            </a:extLst>
          </p:cNvPr>
          <p:cNvSpPr>
            <a:spLocks noGrp="1"/>
          </p:cNvSpPr>
          <p:nvPr>
            <p:ph type="ftr" sz="quarter" idx="11"/>
          </p:nvPr>
        </p:nvSpPr>
        <p:spPr/>
        <p:txBody>
          <a:bodyPr/>
          <a:lstStyle/>
          <a:p>
            <a:pPr>
              <a:defRPr/>
            </a:pPr>
            <a:r>
              <a:rPr lang="en-US" dirty="0"/>
              <a:t>FAST-NUCES </a:t>
            </a:r>
            <a:r>
              <a:rPr lang="en-US" dirty="0" smtClean="0"/>
              <a:t>CS449-PIT.</a:t>
            </a:r>
            <a:endParaRPr lang="en-GB" dirty="0"/>
          </a:p>
        </p:txBody>
      </p:sp>
      <p:sp>
        <p:nvSpPr>
          <p:cNvPr id="9" name="Slide Number Placeholder 8">
            <a:extLst>
              <a:ext uri="{FF2B5EF4-FFF2-40B4-BE49-F238E27FC236}">
                <a16:creationId xmlns:a16="http://schemas.microsoft.com/office/drawing/2014/main" id="{6C93DEEE-537A-4F5A-A399-53D33D1221BE}"/>
              </a:ext>
            </a:extLst>
          </p:cNvPr>
          <p:cNvSpPr>
            <a:spLocks noGrp="1"/>
          </p:cNvSpPr>
          <p:nvPr>
            <p:ph type="sldNum" sz="quarter" idx="12"/>
          </p:nvPr>
        </p:nvSpPr>
        <p:spPr/>
        <p:txBody>
          <a:bodyPr/>
          <a:lstStyle/>
          <a:p>
            <a:pPr>
              <a:defRPr/>
            </a:pPr>
            <a:fld id="{7C3995B0-1D2E-4DDC-BC34-E94122BB0B4E}" type="slidenum">
              <a:rPr lang="en-GB" smtClean="0"/>
              <a:pPr>
                <a:defRPr/>
              </a:pPr>
              <a:t>38</a:t>
            </a:fld>
            <a:endParaRPr lang="en-GB" dirty="0"/>
          </a:p>
        </p:txBody>
      </p:sp>
    </p:spTree>
    <p:extLst>
      <p:ext uri="{BB962C8B-B14F-4D97-AF65-F5344CB8AC3E}">
        <p14:creationId xmlns:p14="http://schemas.microsoft.com/office/powerpoint/2010/main" val="300161952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dirty="0"/>
          </a:p>
        </p:txBody>
      </p:sp>
      <p:pic>
        <p:nvPicPr>
          <p:cNvPr id="10" name="Content Placeholder 9">
            <a:extLst>
              <a:ext uri="{FF2B5EF4-FFF2-40B4-BE49-F238E27FC236}">
                <a16:creationId xmlns:a16="http://schemas.microsoft.com/office/drawing/2014/main" id="{B9157368-2C90-4482-A698-E25611FD9F9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517" r="4246" b="3639"/>
          <a:stretch/>
        </p:blipFill>
        <p:spPr>
          <a:xfrm>
            <a:off x="1" y="76200"/>
            <a:ext cx="9144000" cy="6781800"/>
          </a:xfrm>
        </p:spPr>
      </p:pic>
      <p:sp>
        <p:nvSpPr>
          <p:cNvPr id="3" name="Date Placeholder 2">
            <a:extLst>
              <a:ext uri="{FF2B5EF4-FFF2-40B4-BE49-F238E27FC236}">
                <a16:creationId xmlns:a16="http://schemas.microsoft.com/office/drawing/2014/main" id="{6F9B2464-40DD-4C84-8683-B016EF053A0F}"/>
              </a:ext>
            </a:extLst>
          </p:cNvPr>
          <p:cNvSpPr>
            <a:spLocks noGrp="1"/>
          </p:cNvSpPr>
          <p:nvPr>
            <p:ph type="dt" sz="half" idx="10"/>
          </p:nvPr>
        </p:nvSpPr>
        <p:spPr/>
        <p:txBody>
          <a:bodyPr/>
          <a:lstStyle/>
          <a:p>
            <a:pPr>
              <a:defRPr/>
            </a:pPr>
            <a:fld id="{A08EEB66-F868-4504-B808-2F020D22C450}" type="datetime1">
              <a:rPr lang="en-US" smtClean="0"/>
              <a:t>12/28/2020</a:t>
            </a:fld>
            <a:endParaRPr lang="en-GB" dirty="0"/>
          </a:p>
        </p:txBody>
      </p:sp>
      <p:sp>
        <p:nvSpPr>
          <p:cNvPr id="7" name="Footer Placeholder 6">
            <a:extLst>
              <a:ext uri="{FF2B5EF4-FFF2-40B4-BE49-F238E27FC236}">
                <a16:creationId xmlns:a16="http://schemas.microsoft.com/office/drawing/2014/main" id="{D8F68885-A0C1-4126-B4B9-4E52F7750FF6}"/>
              </a:ext>
            </a:extLst>
          </p:cNvPr>
          <p:cNvSpPr>
            <a:spLocks noGrp="1"/>
          </p:cNvSpPr>
          <p:nvPr>
            <p:ph type="ftr" sz="quarter" idx="11"/>
          </p:nvPr>
        </p:nvSpPr>
        <p:spPr/>
        <p:txBody>
          <a:bodyPr/>
          <a:lstStyle/>
          <a:p>
            <a:pPr>
              <a:defRPr/>
            </a:pPr>
            <a:r>
              <a:rPr lang="en-US" dirty="0"/>
              <a:t>FAST-NUCES </a:t>
            </a:r>
            <a:r>
              <a:rPr lang="en-US" dirty="0" smtClean="0"/>
              <a:t>CS449-PIT.</a:t>
            </a:r>
            <a:endParaRPr lang="en-GB" dirty="0"/>
          </a:p>
        </p:txBody>
      </p:sp>
      <p:sp>
        <p:nvSpPr>
          <p:cNvPr id="8" name="Slide Number Placeholder 7">
            <a:extLst>
              <a:ext uri="{FF2B5EF4-FFF2-40B4-BE49-F238E27FC236}">
                <a16:creationId xmlns:a16="http://schemas.microsoft.com/office/drawing/2014/main" id="{5328AEEA-344B-4FDF-AACE-0873B218D6CD}"/>
              </a:ext>
            </a:extLst>
          </p:cNvPr>
          <p:cNvSpPr>
            <a:spLocks noGrp="1"/>
          </p:cNvSpPr>
          <p:nvPr>
            <p:ph type="sldNum" sz="quarter" idx="12"/>
          </p:nvPr>
        </p:nvSpPr>
        <p:spPr/>
        <p:txBody>
          <a:bodyPr/>
          <a:lstStyle/>
          <a:p>
            <a:pPr>
              <a:defRPr/>
            </a:pPr>
            <a:fld id="{7C3995B0-1D2E-4DDC-BC34-E94122BB0B4E}" type="slidenum">
              <a:rPr lang="en-GB" smtClean="0"/>
              <a:pPr>
                <a:defRPr/>
              </a:pPr>
              <a:t>39</a:t>
            </a:fld>
            <a:endParaRPr lang="en-GB" dirty="0"/>
          </a:p>
        </p:txBody>
      </p:sp>
    </p:spTree>
    <p:extLst>
      <p:ext uri="{BB962C8B-B14F-4D97-AF65-F5344CB8AC3E}">
        <p14:creationId xmlns:p14="http://schemas.microsoft.com/office/powerpoint/2010/main" val="413901042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965" y="0"/>
            <a:ext cx="8229600" cy="685800"/>
          </a:xfrm>
        </p:spPr>
        <p:txBody>
          <a:bodyPr>
            <a:normAutofit/>
          </a:bodyPr>
          <a:lstStyle/>
          <a:p>
            <a:pPr algn="ctr"/>
            <a:r>
              <a:rPr lang="en-US" dirty="0">
                <a:effectLst>
                  <a:outerShdw blurRad="38100" dist="38100" dir="2700000" algn="tl">
                    <a:srgbClr val="000000">
                      <a:alpha val="43137"/>
                    </a:srgbClr>
                  </a:outerShdw>
                </a:effectLst>
              </a:rPr>
              <a:t>Cyber Crime</a:t>
            </a:r>
          </a:p>
        </p:txBody>
      </p:sp>
      <p:sp>
        <p:nvSpPr>
          <p:cNvPr id="3" name="Content Placeholder 2"/>
          <p:cNvSpPr>
            <a:spLocks noGrp="1"/>
          </p:cNvSpPr>
          <p:nvPr>
            <p:ph idx="1"/>
          </p:nvPr>
        </p:nvSpPr>
        <p:spPr>
          <a:xfrm>
            <a:off x="448964" y="1463489"/>
            <a:ext cx="8448421" cy="4708711"/>
          </a:xfrm>
        </p:spPr>
        <p:txBody>
          <a:bodyPr>
            <a:normAutofit/>
          </a:bodyPr>
          <a:lstStyle/>
          <a:p>
            <a:pPr marL="0" indent="0">
              <a:buNone/>
            </a:pPr>
            <a:r>
              <a:rPr lang="en-US" dirty="0"/>
              <a:t>An act against the public good</a:t>
            </a:r>
            <a:br>
              <a:rPr lang="en-US" dirty="0"/>
            </a:br>
            <a:r>
              <a:rPr lang="en-US" dirty="0"/>
              <a:t>NOTE:  </a:t>
            </a:r>
            <a:r>
              <a:rPr lang="en-US"/>
              <a:t>Each </a:t>
            </a:r>
            <a:r>
              <a:rPr lang="en-US" smtClean="0"/>
              <a:t>statute/Law </a:t>
            </a:r>
            <a:r>
              <a:rPr lang="en-US" dirty="0"/>
              <a:t>that defines</a:t>
            </a:r>
            <a:br>
              <a:rPr lang="en-US" dirty="0"/>
            </a:br>
            <a:r>
              <a:rPr lang="en-US" dirty="0"/>
              <a:t>a crime must specifically explain</a:t>
            </a:r>
            <a:br>
              <a:rPr lang="en-US" dirty="0"/>
            </a:br>
            <a:r>
              <a:rPr lang="en-US" dirty="0"/>
              <a:t>the conduct that is forbidden by</a:t>
            </a:r>
            <a:br>
              <a:rPr lang="en-US" dirty="0"/>
            </a:br>
            <a:r>
              <a:rPr lang="en-US" dirty="0"/>
              <a:t>that statute.</a:t>
            </a:r>
            <a:endParaRPr lang="en-US" sz="1200" dirty="0"/>
          </a:p>
          <a:p>
            <a:pPr marL="0" indent="0">
              <a:buNone/>
            </a:pPr>
            <a:endParaRPr lang="en-US" sz="1100" dirty="0"/>
          </a:p>
          <a:p>
            <a:pPr marL="0" indent="0">
              <a:buNone/>
            </a:pPr>
            <a:r>
              <a:rPr lang="en-US" dirty="0"/>
              <a:t>No act can be considered a crime </a:t>
            </a:r>
          </a:p>
          <a:p>
            <a:pPr marL="0" indent="0">
              <a:buNone/>
            </a:pPr>
            <a:r>
              <a:rPr lang="en-US" dirty="0"/>
              <a:t>unless it is prohibited by the law </a:t>
            </a:r>
          </a:p>
          <a:p>
            <a:pPr marL="0" indent="0">
              <a:buNone/>
            </a:pPr>
            <a:r>
              <a:rPr lang="en-US" dirty="0"/>
              <a:t>of the place where it is committed and </a:t>
            </a:r>
            <a:r>
              <a:rPr lang="en-US" dirty="0" smtClean="0"/>
              <a:t>unless </a:t>
            </a:r>
            <a:r>
              <a:rPr lang="en-US" dirty="0"/>
              <a:t>the law provides for the punishment of offenders</a:t>
            </a:r>
            <a:r>
              <a:rPr lang="en-US" dirty="0" smtClean="0"/>
              <a:t>.</a:t>
            </a:r>
            <a:endParaRPr lang="en-US" dirty="0"/>
          </a:p>
        </p:txBody>
      </p:sp>
      <p:sp>
        <p:nvSpPr>
          <p:cNvPr id="8" name="Date Placeholder 7">
            <a:extLst>
              <a:ext uri="{FF2B5EF4-FFF2-40B4-BE49-F238E27FC236}">
                <a16:creationId xmlns:a16="http://schemas.microsoft.com/office/drawing/2014/main" id="{23559E82-91D8-44C9-A7CE-35A1A7F2549E}"/>
              </a:ext>
            </a:extLst>
          </p:cNvPr>
          <p:cNvSpPr>
            <a:spLocks noGrp="1"/>
          </p:cNvSpPr>
          <p:nvPr>
            <p:ph type="dt" sz="half" idx="10"/>
          </p:nvPr>
        </p:nvSpPr>
        <p:spPr>
          <a:xfrm>
            <a:off x="7658903" y="6135089"/>
            <a:ext cx="879877" cy="370171"/>
          </a:xfrm>
        </p:spPr>
        <p:txBody>
          <a:bodyPr/>
          <a:lstStyle/>
          <a:p>
            <a:pPr>
              <a:defRPr/>
            </a:pPr>
            <a:fld id="{2A69E7A3-20A4-41B1-8B37-E406B912419E}" type="datetime1">
              <a:rPr lang="en-US" smtClean="0"/>
              <a:t>12/28/2020</a:t>
            </a:fld>
            <a:endParaRPr lang="en-GB" dirty="0"/>
          </a:p>
        </p:txBody>
      </p:sp>
      <p:sp>
        <p:nvSpPr>
          <p:cNvPr id="9" name="Footer Placeholder 8">
            <a:extLst>
              <a:ext uri="{FF2B5EF4-FFF2-40B4-BE49-F238E27FC236}">
                <a16:creationId xmlns:a16="http://schemas.microsoft.com/office/drawing/2014/main" id="{BF12AC0C-3C08-46D1-9F5F-86762469C903}"/>
              </a:ext>
            </a:extLst>
          </p:cNvPr>
          <p:cNvSpPr>
            <a:spLocks noGrp="1"/>
          </p:cNvSpPr>
          <p:nvPr>
            <p:ph type="ftr" sz="quarter" idx="11"/>
          </p:nvPr>
        </p:nvSpPr>
        <p:spPr/>
        <p:txBody>
          <a:bodyPr/>
          <a:lstStyle/>
          <a:p>
            <a:pPr>
              <a:defRPr/>
            </a:pPr>
            <a:r>
              <a:rPr lang="en-US" dirty="0"/>
              <a:t>FAST-NUCES </a:t>
            </a:r>
            <a:r>
              <a:rPr lang="en-US" dirty="0" smtClean="0"/>
              <a:t>CS449-PIT.</a:t>
            </a:r>
            <a:endParaRPr lang="en-GB" dirty="0"/>
          </a:p>
        </p:txBody>
      </p:sp>
      <p:sp>
        <p:nvSpPr>
          <p:cNvPr id="10" name="Slide Number Placeholder 9">
            <a:extLst>
              <a:ext uri="{FF2B5EF4-FFF2-40B4-BE49-F238E27FC236}">
                <a16:creationId xmlns:a16="http://schemas.microsoft.com/office/drawing/2014/main" id="{0EABFE92-3936-489D-BF9F-9AF305BE07DA}"/>
              </a:ext>
            </a:extLst>
          </p:cNvPr>
          <p:cNvSpPr>
            <a:spLocks noGrp="1"/>
          </p:cNvSpPr>
          <p:nvPr>
            <p:ph type="sldNum" sz="quarter" idx="12"/>
          </p:nvPr>
        </p:nvSpPr>
        <p:spPr/>
        <p:txBody>
          <a:bodyPr/>
          <a:lstStyle/>
          <a:p>
            <a:pPr>
              <a:defRPr/>
            </a:pPr>
            <a:fld id="{7C3995B0-1D2E-4DDC-BC34-E94122BB0B4E}" type="slidenum">
              <a:rPr lang="en-GB" smtClean="0"/>
              <a:pPr>
                <a:defRPr/>
              </a:pPr>
              <a:t>4</a:t>
            </a:fld>
            <a:endParaRPr lang="en-GB" dirty="0"/>
          </a:p>
        </p:txBody>
      </p:sp>
      <p:pic>
        <p:nvPicPr>
          <p:cNvPr id="7" name="Picture 8" descr="cybercrime"/>
          <p:cNvPicPr>
            <a:picLocks noChangeAspect="1" noChangeArrowheads="1"/>
          </p:cNvPicPr>
          <p:nvPr/>
        </p:nvPicPr>
        <p:blipFill>
          <a:blip r:embed="rId3" cstate="print"/>
          <a:srcRect/>
          <a:stretch>
            <a:fillRect/>
          </a:stretch>
        </p:blipFill>
        <p:spPr bwMode="auto">
          <a:xfrm>
            <a:off x="5257800" y="990600"/>
            <a:ext cx="3301762" cy="3027333"/>
          </a:xfrm>
          <a:prstGeom prst="rect">
            <a:avLst/>
          </a:prstGeom>
          <a:noFill/>
          <a:ln w="9525">
            <a:noFill/>
            <a:miter lim="800000"/>
            <a:headEnd/>
            <a:tailEnd/>
          </a:ln>
        </p:spPr>
      </p:pic>
    </p:spTree>
    <p:extLst>
      <p:ext uri="{BB962C8B-B14F-4D97-AF65-F5344CB8AC3E}">
        <p14:creationId xmlns:p14="http://schemas.microsoft.com/office/powerpoint/2010/main" val="275789974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0C9F0DDB-2263-41CF-8F76-E66DC1D6BEC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332" r="2500" b="4445"/>
          <a:stretch/>
        </p:blipFill>
        <p:spPr>
          <a:xfrm>
            <a:off x="0" y="0"/>
            <a:ext cx="9143999" cy="6858000"/>
          </a:xfrm>
        </p:spPr>
      </p:pic>
      <p:sp>
        <p:nvSpPr>
          <p:cNvPr id="3" name="Date Placeholder 2">
            <a:extLst>
              <a:ext uri="{FF2B5EF4-FFF2-40B4-BE49-F238E27FC236}">
                <a16:creationId xmlns:a16="http://schemas.microsoft.com/office/drawing/2014/main" id="{7272B30B-BC72-4805-BDAC-026B9701C46E}"/>
              </a:ext>
            </a:extLst>
          </p:cNvPr>
          <p:cNvSpPr>
            <a:spLocks noGrp="1"/>
          </p:cNvSpPr>
          <p:nvPr>
            <p:ph type="dt" sz="half" idx="10"/>
          </p:nvPr>
        </p:nvSpPr>
        <p:spPr/>
        <p:txBody>
          <a:bodyPr/>
          <a:lstStyle/>
          <a:p>
            <a:pPr>
              <a:defRPr/>
            </a:pPr>
            <a:fld id="{7B692CBB-FB0E-4330-8004-3103B5F17985}" type="datetime1">
              <a:rPr lang="en-US" smtClean="0"/>
              <a:t>12/28/2020</a:t>
            </a:fld>
            <a:endParaRPr lang="en-GB" dirty="0"/>
          </a:p>
        </p:txBody>
      </p:sp>
      <p:sp>
        <p:nvSpPr>
          <p:cNvPr id="7" name="Footer Placeholder 6">
            <a:extLst>
              <a:ext uri="{FF2B5EF4-FFF2-40B4-BE49-F238E27FC236}">
                <a16:creationId xmlns:a16="http://schemas.microsoft.com/office/drawing/2014/main" id="{96E96ECF-5FBD-425F-AEAB-C498736EDEC7}"/>
              </a:ext>
            </a:extLst>
          </p:cNvPr>
          <p:cNvSpPr>
            <a:spLocks noGrp="1"/>
          </p:cNvSpPr>
          <p:nvPr>
            <p:ph type="ftr" sz="quarter" idx="11"/>
          </p:nvPr>
        </p:nvSpPr>
        <p:spPr/>
        <p:txBody>
          <a:bodyPr/>
          <a:lstStyle/>
          <a:p>
            <a:pPr>
              <a:defRPr/>
            </a:pPr>
            <a:r>
              <a:rPr lang="en-US" dirty="0"/>
              <a:t>FAST-NUCES </a:t>
            </a:r>
            <a:r>
              <a:rPr lang="en-US" dirty="0" smtClean="0"/>
              <a:t>CS449-PIT.</a:t>
            </a:r>
            <a:endParaRPr lang="en-GB" dirty="0"/>
          </a:p>
        </p:txBody>
      </p:sp>
      <p:sp>
        <p:nvSpPr>
          <p:cNvPr id="9" name="Slide Number Placeholder 8">
            <a:extLst>
              <a:ext uri="{FF2B5EF4-FFF2-40B4-BE49-F238E27FC236}">
                <a16:creationId xmlns:a16="http://schemas.microsoft.com/office/drawing/2014/main" id="{641F3581-4526-4296-87C3-50E48760282D}"/>
              </a:ext>
            </a:extLst>
          </p:cNvPr>
          <p:cNvSpPr>
            <a:spLocks noGrp="1"/>
          </p:cNvSpPr>
          <p:nvPr>
            <p:ph type="sldNum" sz="quarter" idx="12"/>
          </p:nvPr>
        </p:nvSpPr>
        <p:spPr/>
        <p:txBody>
          <a:bodyPr/>
          <a:lstStyle/>
          <a:p>
            <a:pPr>
              <a:defRPr/>
            </a:pPr>
            <a:fld id="{7C3995B0-1D2E-4DDC-BC34-E94122BB0B4E}" type="slidenum">
              <a:rPr lang="en-GB" smtClean="0"/>
              <a:pPr>
                <a:defRPr/>
              </a:pPr>
              <a:t>40</a:t>
            </a:fld>
            <a:endParaRPr lang="en-GB" dirty="0"/>
          </a:p>
        </p:txBody>
      </p:sp>
    </p:spTree>
    <p:extLst>
      <p:ext uri="{BB962C8B-B14F-4D97-AF65-F5344CB8AC3E}">
        <p14:creationId xmlns:p14="http://schemas.microsoft.com/office/powerpoint/2010/main" val="199350180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57200" y="0"/>
            <a:ext cx="8229600" cy="685800"/>
          </a:xfrm>
        </p:spPr>
        <p:txBody>
          <a:bodyPr>
            <a:normAutofit/>
          </a:bodyPr>
          <a:lstStyle/>
          <a:p>
            <a:r>
              <a:rPr lang="en-GB" dirty="0">
                <a:effectLst>
                  <a:outerShdw blurRad="38100" dist="38100" dir="2700000" algn="tl">
                    <a:srgbClr val="000000">
                      <a:alpha val="43137"/>
                    </a:srgbClr>
                  </a:outerShdw>
                </a:effectLst>
              </a:rPr>
              <a:t>Reference</a:t>
            </a:r>
          </a:p>
        </p:txBody>
      </p:sp>
      <p:sp>
        <p:nvSpPr>
          <p:cNvPr id="14339" name="Rectangle 3"/>
          <p:cNvSpPr>
            <a:spLocks noGrp="1" noChangeArrowheads="1"/>
          </p:cNvSpPr>
          <p:nvPr>
            <p:ph idx="1"/>
          </p:nvPr>
        </p:nvSpPr>
        <p:spPr>
          <a:xfrm>
            <a:off x="376882" y="1295400"/>
            <a:ext cx="8462318" cy="5060950"/>
          </a:xfrm>
        </p:spPr>
        <p:txBody>
          <a:bodyPr>
            <a:normAutofit/>
          </a:bodyPr>
          <a:lstStyle/>
          <a:p>
            <a:pPr marL="0" indent="0">
              <a:buNone/>
            </a:pPr>
            <a:r>
              <a:rPr lang="en-US" dirty="0"/>
              <a:t>The Computer Misuse Act is available from the website:</a:t>
            </a:r>
          </a:p>
          <a:p>
            <a:pPr marL="0" indent="0">
              <a:buNone/>
            </a:pPr>
            <a:r>
              <a:rPr lang="en-US" dirty="0">
                <a:solidFill>
                  <a:srgbClr val="00B0F0"/>
                </a:solidFill>
                <a:hlinkClick r:id="rId3"/>
              </a:rPr>
              <a:t>www.hmso.gov.uk/acts.htm#acts</a:t>
            </a:r>
            <a:endParaRPr lang="en-US" dirty="0">
              <a:solidFill>
                <a:srgbClr val="00B0F0"/>
              </a:solidFill>
            </a:endParaRPr>
          </a:p>
          <a:p>
            <a:pPr marL="0" indent="0">
              <a:buNone/>
            </a:pPr>
            <a:endParaRPr lang="en-US" sz="1000" dirty="0">
              <a:solidFill>
                <a:srgbClr val="00B0F0"/>
              </a:solidFill>
            </a:endParaRPr>
          </a:p>
          <a:p>
            <a:pPr marL="0" indent="0">
              <a:buNone/>
            </a:pPr>
            <a:r>
              <a:rPr lang="en-US" dirty="0"/>
              <a:t>National Response Centre for Cyber Crime(Pak):</a:t>
            </a:r>
          </a:p>
          <a:p>
            <a:pPr marL="0" indent="0">
              <a:buNone/>
            </a:pPr>
            <a:r>
              <a:rPr lang="en-US" dirty="0">
                <a:solidFill>
                  <a:srgbClr val="00B0F0"/>
                </a:solidFill>
                <a:hlinkClick r:id="rId4"/>
              </a:rPr>
              <a:t>http://www.nr3c.gov.pk/</a:t>
            </a:r>
            <a:endParaRPr lang="en-US" dirty="0">
              <a:solidFill>
                <a:srgbClr val="00B0F0"/>
              </a:solidFill>
            </a:endParaRPr>
          </a:p>
          <a:p>
            <a:pPr marL="0" indent="0">
              <a:buNone/>
            </a:pPr>
            <a:endParaRPr lang="en-US" sz="800" dirty="0"/>
          </a:p>
          <a:p>
            <a:pPr marL="0" indent="0">
              <a:buNone/>
            </a:pPr>
            <a:r>
              <a:rPr lang="en-US" dirty="0"/>
              <a:t>Cyber Scout(Pak):</a:t>
            </a:r>
          </a:p>
          <a:p>
            <a:pPr marL="0" indent="0">
              <a:buNone/>
            </a:pPr>
            <a:r>
              <a:rPr lang="en-US" dirty="0">
                <a:solidFill>
                  <a:srgbClr val="00B0F0"/>
                </a:solidFill>
                <a:hlinkClick r:id="rId5"/>
              </a:rPr>
              <a:t>http://www.nr3c.gov.pk/cscouts.html</a:t>
            </a:r>
            <a:endParaRPr lang="en-US" dirty="0">
              <a:solidFill>
                <a:srgbClr val="00B0F0"/>
              </a:solidFill>
            </a:endParaRPr>
          </a:p>
          <a:p>
            <a:pPr marL="0" indent="0">
              <a:buNone/>
            </a:pPr>
            <a:endParaRPr lang="en-US" sz="1000" dirty="0">
              <a:solidFill>
                <a:srgbClr val="00B0F0"/>
              </a:solidFill>
            </a:endParaRPr>
          </a:p>
          <a:p>
            <a:pPr marL="0" indent="0">
              <a:buNone/>
            </a:pPr>
            <a:r>
              <a:rPr lang="en-US" dirty="0">
                <a:solidFill>
                  <a:srgbClr val="00B0F0"/>
                </a:solidFill>
              </a:rPr>
              <a:t>Prevention of Electronic Crimes Act 2016 (PECA-2016)</a:t>
            </a:r>
          </a:p>
          <a:p>
            <a:pPr marL="0" indent="0">
              <a:buNone/>
            </a:pPr>
            <a:r>
              <a:rPr lang="en-US" dirty="0">
                <a:solidFill>
                  <a:srgbClr val="00B0F0"/>
                </a:solidFill>
              </a:rPr>
              <a:t>Pakistan Cyber Crime Bill-2016  </a:t>
            </a:r>
          </a:p>
          <a:p>
            <a:pPr marL="0" indent="0">
              <a:buNone/>
            </a:pPr>
            <a:endParaRPr lang="en-US" dirty="0">
              <a:solidFill>
                <a:srgbClr val="00B0F0"/>
              </a:solidFill>
            </a:endParaRPr>
          </a:p>
        </p:txBody>
      </p:sp>
      <p:sp>
        <p:nvSpPr>
          <p:cNvPr id="5" name="Date Placeholder 4">
            <a:extLst>
              <a:ext uri="{FF2B5EF4-FFF2-40B4-BE49-F238E27FC236}">
                <a16:creationId xmlns:a16="http://schemas.microsoft.com/office/drawing/2014/main" id="{806B96D1-9F3E-44F5-8D31-0EA4AE28D98B}"/>
              </a:ext>
            </a:extLst>
          </p:cNvPr>
          <p:cNvSpPr>
            <a:spLocks noGrp="1"/>
          </p:cNvSpPr>
          <p:nvPr>
            <p:ph type="dt" sz="half" idx="10"/>
          </p:nvPr>
        </p:nvSpPr>
        <p:spPr/>
        <p:txBody>
          <a:bodyPr/>
          <a:lstStyle/>
          <a:p>
            <a:pPr>
              <a:defRPr/>
            </a:pPr>
            <a:fld id="{1F226F75-2211-4B26-BF3A-F958345BE2A4}" type="datetime1">
              <a:rPr lang="en-US" smtClean="0"/>
              <a:t>12/28/2020</a:t>
            </a:fld>
            <a:endParaRPr lang="en-GB" dirty="0"/>
          </a:p>
        </p:txBody>
      </p:sp>
      <p:sp>
        <p:nvSpPr>
          <p:cNvPr id="8" name="Footer Placeholder 7">
            <a:extLst>
              <a:ext uri="{FF2B5EF4-FFF2-40B4-BE49-F238E27FC236}">
                <a16:creationId xmlns:a16="http://schemas.microsoft.com/office/drawing/2014/main" id="{38EEE342-7B0D-4166-836D-616688BA3725}"/>
              </a:ext>
            </a:extLst>
          </p:cNvPr>
          <p:cNvSpPr>
            <a:spLocks noGrp="1"/>
          </p:cNvSpPr>
          <p:nvPr>
            <p:ph type="ftr" sz="quarter" idx="11"/>
          </p:nvPr>
        </p:nvSpPr>
        <p:spPr/>
        <p:txBody>
          <a:bodyPr/>
          <a:lstStyle/>
          <a:p>
            <a:pPr>
              <a:defRPr/>
            </a:pPr>
            <a:r>
              <a:rPr lang="en-US" dirty="0"/>
              <a:t>FAST-NUCES </a:t>
            </a:r>
            <a:r>
              <a:rPr lang="en-US" dirty="0" smtClean="0"/>
              <a:t>CS449-PIT.</a:t>
            </a:r>
            <a:endParaRPr lang="en-GB" dirty="0"/>
          </a:p>
        </p:txBody>
      </p:sp>
      <p:sp>
        <p:nvSpPr>
          <p:cNvPr id="9" name="Slide Number Placeholder 8">
            <a:extLst>
              <a:ext uri="{FF2B5EF4-FFF2-40B4-BE49-F238E27FC236}">
                <a16:creationId xmlns:a16="http://schemas.microsoft.com/office/drawing/2014/main" id="{1D25C0FB-982B-40D4-990B-88F68E78E900}"/>
              </a:ext>
            </a:extLst>
          </p:cNvPr>
          <p:cNvSpPr>
            <a:spLocks noGrp="1"/>
          </p:cNvSpPr>
          <p:nvPr>
            <p:ph type="sldNum" sz="quarter" idx="12"/>
          </p:nvPr>
        </p:nvSpPr>
        <p:spPr/>
        <p:txBody>
          <a:bodyPr/>
          <a:lstStyle/>
          <a:p>
            <a:pPr>
              <a:defRPr/>
            </a:pPr>
            <a:fld id="{7C3995B0-1D2E-4DDC-BC34-E94122BB0B4E}" type="slidenum">
              <a:rPr lang="en-GB" smtClean="0"/>
              <a:pPr>
                <a:defRPr/>
              </a:pPr>
              <a:t>41</a:t>
            </a:fld>
            <a:endParaRPr lang="en-GB" dirty="0"/>
          </a:p>
        </p:txBody>
      </p:sp>
      <p:graphicFrame>
        <p:nvGraphicFramePr>
          <p:cNvPr id="6" name="Object 5">
            <a:extLst>
              <a:ext uri="{FF2B5EF4-FFF2-40B4-BE49-F238E27FC236}">
                <a16:creationId xmlns:a16="http://schemas.microsoft.com/office/drawing/2014/main" id="{682FEFC0-5769-4A9E-8C9C-CAA8EDC7715B}"/>
              </a:ext>
            </a:extLst>
          </p:cNvPr>
          <p:cNvGraphicFramePr>
            <a:graphicFrameLocks noChangeAspect="1"/>
          </p:cNvGraphicFramePr>
          <p:nvPr>
            <p:extLst>
              <p:ext uri="{D42A27DB-BD31-4B8C-83A1-F6EECF244321}">
                <p14:modId xmlns:p14="http://schemas.microsoft.com/office/powerpoint/2010/main" val="1771143541"/>
              </p:ext>
            </p:extLst>
          </p:nvPr>
        </p:nvGraphicFramePr>
        <p:xfrm>
          <a:off x="6781800" y="4419600"/>
          <a:ext cx="914400" cy="771525"/>
        </p:xfrm>
        <a:graphic>
          <a:graphicData uri="http://schemas.openxmlformats.org/presentationml/2006/ole">
            <mc:AlternateContent xmlns:mc="http://schemas.openxmlformats.org/markup-compatibility/2006">
              <mc:Choice xmlns:v="urn:schemas-microsoft-com:vml" Requires="v">
                <p:oleObj spid="_x0000_s2205" name="Acrobat Document" showAsIcon="1" r:id="rId6" imgW="914400" imgH="771480" progId="Acrobat.Document.DC">
                  <p:embed/>
                </p:oleObj>
              </mc:Choice>
              <mc:Fallback>
                <p:oleObj name="Acrobat Document" showAsIcon="1" r:id="rId6" imgW="914400" imgH="771480" progId="Acrobat.Document.DC">
                  <p:embed/>
                  <p:pic>
                    <p:nvPicPr>
                      <p:cNvPr id="0" name=""/>
                      <p:cNvPicPr/>
                      <p:nvPr/>
                    </p:nvPicPr>
                    <p:blipFill>
                      <a:blip r:embed="rId7"/>
                      <a:stretch>
                        <a:fillRect/>
                      </a:stretch>
                    </p:blipFill>
                    <p:spPr>
                      <a:xfrm>
                        <a:off x="6781800" y="4419600"/>
                        <a:ext cx="914400" cy="771525"/>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515BE737-C225-407A-8F99-7AFF7597799C}"/>
              </a:ext>
            </a:extLst>
          </p:cNvPr>
          <p:cNvGraphicFramePr>
            <a:graphicFrameLocks noChangeAspect="1"/>
          </p:cNvGraphicFramePr>
          <p:nvPr>
            <p:extLst>
              <p:ext uri="{D42A27DB-BD31-4B8C-83A1-F6EECF244321}">
                <p14:modId xmlns:p14="http://schemas.microsoft.com/office/powerpoint/2010/main" val="1560358842"/>
              </p:ext>
            </p:extLst>
          </p:nvPr>
        </p:nvGraphicFramePr>
        <p:xfrm>
          <a:off x="5638800" y="5059484"/>
          <a:ext cx="914400" cy="771525"/>
        </p:xfrm>
        <a:graphic>
          <a:graphicData uri="http://schemas.openxmlformats.org/presentationml/2006/ole">
            <mc:AlternateContent xmlns:mc="http://schemas.openxmlformats.org/markup-compatibility/2006">
              <mc:Choice xmlns:v="urn:schemas-microsoft-com:vml" Requires="v">
                <p:oleObj spid="_x0000_s2206" name="Acrobat Document" showAsIcon="1" r:id="rId8" imgW="914400" imgH="771480" progId="Acrobat.Document.DC">
                  <p:embed/>
                </p:oleObj>
              </mc:Choice>
              <mc:Fallback>
                <p:oleObj name="Acrobat Document" showAsIcon="1" r:id="rId8" imgW="914400" imgH="771480" progId="Acrobat.Document.DC">
                  <p:embed/>
                  <p:pic>
                    <p:nvPicPr>
                      <p:cNvPr id="0" name=""/>
                      <p:cNvPicPr/>
                      <p:nvPr/>
                    </p:nvPicPr>
                    <p:blipFill>
                      <a:blip r:embed="rId9"/>
                      <a:stretch>
                        <a:fillRect/>
                      </a:stretch>
                    </p:blipFill>
                    <p:spPr>
                      <a:xfrm>
                        <a:off x="5638800" y="5059484"/>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357924308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Computer Crime</a:t>
            </a:r>
          </a:p>
        </p:txBody>
      </p:sp>
      <p:sp>
        <p:nvSpPr>
          <p:cNvPr id="3" name="Content Placeholder 2"/>
          <p:cNvSpPr>
            <a:spLocks noGrp="1"/>
          </p:cNvSpPr>
          <p:nvPr>
            <p:ph idx="1"/>
          </p:nvPr>
        </p:nvSpPr>
        <p:spPr/>
        <p:txBody>
          <a:bodyPr/>
          <a:lstStyle/>
          <a:p>
            <a:endParaRPr lang="en-US" dirty="0"/>
          </a:p>
        </p:txBody>
      </p:sp>
      <p:sp>
        <p:nvSpPr>
          <p:cNvPr id="7" name="Date Placeholder 6">
            <a:extLst>
              <a:ext uri="{FF2B5EF4-FFF2-40B4-BE49-F238E27FC236}">
                <a16:creationId xmlns:a16="http://schemas.microsoft.com/office/drawing/2014/main" id="{06579285-25F6-4D1C-938F-3839AC8EA4BE}"/>
              </a:ext>
            </a:extLst>
          </p:cNvPr>
          <p:cNvSpPr>
            <a:spLocks noGrp="1"/>
          </p:cNvSpPr>
          <p:nvPr>
            <p:ph type="dt" sz="half" idx="10"/>
          </p:nvPr>
        </p:nvSpPr>
        <p:spPr/>
        <p:txBody>
          <a:bodyPr/>
          <a:lstStyle/>
          <a:p>
            <a:pPr>
              <a:defRPr/>
            </a:pPr>
            <a:fld id="{7DC5042D-CF14-4E8E-90FC-AE3518E8C217}" type="datetime1">
              <a:rPr lang="en-US" smtClean="0"/>
              <a:t>12/28/2020</a:t>
            </a:fld>
            <a:endParaRPr lang="en-GB" dirty="0"/>
          </a:p>
        </p:txBody>
      </p:sp>
      <p:sp>
        <p:nvSpPr>
          <p:cNvPr id="8" name="Footer Placeholder 7">
            <a:extLst>
              <a:ext uri="{FF2B5EF4-FFF2-40B4-BE49-F238E27FC236}">
                <a16:creationId xmlns:a16="http://schemas.microsoft.com/office/drawing/2014/main" id="{E986787A-F68B-4FFB-B2A0-F5D1F70DB367}"/>
              </a:ext>
            </a:extLst>
          </p:cNvPr>
          <p:cNvSpPr>
            <a:spLocks noGrp="1"/>
          </p:cNvSpPr>
          <p:nvPr>
            <p:ph type="ftr" sz="quarter" idx="11"/>
          </p:nvPr>
        </p:nvSpPr>
        <p:spPr/>
        <p:txBody>
          <a:bodyPr/>
          <a:lstStyle/>
          <a:p>
            <a:pPr>
              <a:defRPr/>
            </a:pPr>
            <a:r>
              <a:rPr lang="en-US" dirty="0"/>
              <a:t>FAST-NUCES </a:t>
            </a:r>
            <a:r>
              <a:rPr lang="en-US" dirty="0" smtClean="0"/>
              <a:t>CS449-PIT.</a:t>
            </a:r>
            <a:endParaRPr lang="en-GB" dirty="0"/>
          </a:p>
        </p:txBody>
      </p:sp>
      <p:sp>
        <p:nvSpPr>
          <p:cNvPr id="9" name="Slide Number Placeholder 8">
            <a:extLst>
              <a:ext uri="{FF2B5EF4-FFF2-40B4-BE49-F238E27FC236}">
                <a16:creationId xmlns:a16="http://schemas.microsoft.com/office/drawing/2014/main" id="{7B91CD41-A0AC-48D7-A702-037BB652261F}"/>
              </a:ext>
            </a:extLst>
          </p:cNvPr>
          <p:cNvSpPr>
            <a:spLocks noGrp="1"/>
          </p:cNvSpPr>
          <p:nvPr>
            <p:ph type="sldNum" sz="quarter" idx="12"/>
          </p:nvPr>
        </p:nvSpPr>
        <p:spPr/>
        <p:txBody>
          <a:bodyPr/>
          <a:lstStyle/>
          <a:p>
            <a:pPr>
              <a:defRPr/>
            </a:pPr>
            <a:fld id="{7C3995B0-1D2E-4DDC-BC34-E94122BB0B4E}" type="slidenum">
              <a:rPr lang="en-GB" smtClean="0"/>
              <a:pPr>
                <a:defRPr/>
              </a:pPr>
              <a:t>5</a:t>
            </a:fld>
            <a:endParaRPr lang="en-GB" dirty="0"/>
          </a:p>
        </p:txBody>
      </p:sp>
      <p:pic>
        <p:nvPicPr>
          <p:cNvPr id="1026" name="Picture 2" descr="http://image.slidesharecdn.com/zhuravlevtypesofcomputercrime-091230102158-phpapp02/95/slide-2-728.jpg?1262190193"/>
          <p:cNvPicPr>
            <a:picLocks noChangeAspect="1" noChangeArrowheads="1"/>
          </p:cNvPicPr>
          <p:nvPr/>
        </p:nvPicPr>
        <p:blipFill>
          <a:blip r:embed="rId2"/>
          <a:srcRect/>
          <a:stretch>
            <a:fillRect/>
          </a:stretch>
        </p:blipFill>
        <p:spPr bwMode="auto">
          <a:xfrm>
            <a:off x="228659" y="1264555"/>
            <a:ext cx="8762941" cy="5593445"/>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965" y="26962"/>
            <a:ext cx="8229600" cy="658837"/>
          </a:xfrm>
        </p:spPr>
        <p:txBody>
          <a:bodyPr>
            <a:normAutofit/>
          </a:bodyPr>
          <a:lstStyle/>
          <a:p>
            <a:r>
              <a:rPr lang="en-US" dirty="0">
                <a:effectLst>
                  <a:outerShdw blurRad="38100" dist="38100" dir="2700000" algn="tl">
                    <a:srgbClr val="000000">
                      <a:alpha val="43137"/>
                    </a:srgbClr>
                  </a:outerShdw>
                </a:effectLst>
              </a:rPr>
              <a:t>Top Hackers</a:t>
            </a:r>
          </a:p>
        </p:txBody>
      </p:sp>
      <p:sp>
        <p:nvSpPr>
          <p:cNvPr id="3" name="Content Placeholder 2"/>
          <p:cNvSpPr>
            <a:spLocks noGrp="1"/>
          </p:cNvSpPr>
          <p:nvPr>
            <p:ph idx="1"/>
          </p:nvPr>
        </p:nvSpPr>
        <p:spPr>
          <a:xfrm>
            <a:off x="448965" y="1676400"/>
            <a:ext cx="5558790" cy="4123035"/>
          </a:xfrm>
        </p:spPr>
        <p:txBody>
          <a:bodyPr>
            <a:normAutofit/>
          </a:bodyPr>
          <a:lstStyle/>
          <a:p>
            <a:r>
              <a:rPr lang="en-US" b="1" dirty="0"/>
              <a:t>Kevin Mitnick </a:t>
            </a:r>
          </a:p>
          <a:p>
            <a:pPr lvl="1"/>
            <a:r>
              <a:rPr lang="en-US" dirty="0"/>
              <a:t>(king of all hackers, Los Angeles</a:t>
            </a:r>
            <a:br>
              <a:rPr lang="en-US" dirty="0"/>
            </a:br>
            <a:r>
              <a:rPr lang="en-US" dirty="0"/>
              <a:t>bus system, Payphones, </a:t>
            </a:r>
            <a:r>
              <a:rPr lang="en-US" dirty="0" smtClean="0"/>
              <a:t>hacked </a:t>
            </a:r>
            <a:r>
              <a:rPr lang="en-US" dirty="0"/>
              <a:t>IBM and Motorola)</a:t>
            </a:r>
          </a:p>
          <a:p>
            <a:endParaRPr lang="en-US" b="1" dirty="0"/>
          </a:p>
          <a:p>
            <a:r>
              <a:rPr lang="en-US" b="1" dirty="0"/>
              <a:t>Albert Gonzalez </a:t>
            </a:r>
          </a:p>
          <a:p>
            <a:pPr lvl="1"/>
            <a:r>
              <a:rPr lang="en-US" dirty="0"/>
              <a:t>(stole 170 million credit card </a:t>
            </a:r>
            <a:br>
              <a:rPr lang="en-US" dirty="0"/>
            </a:br>
            <a:r>
              <a:rPr lang="en-US" dirty="0"/>
              <a:t>and ATM numbers.)</a:t>
            </a:r>
          </a:p>
          <a:p>
            <a:endParaRPr lang="en-US" dirty="0"/>
          </a:p>
        </p:txBody>
      </p:sp>
      <p:sp>
        <p:nvSpPr>
          <p:cNvPr id="7" name="Date Placeholder 6">
            <a:extLst>
              <a:ext uri="{FF2B5EF4-FFF2-40B4-BE49-F238E27FC236}">
                <a16:creationId xmlns:a16="http://schemas.microsoft.com/office/drawing/2014/main" id="{2CB1496A-58C4-400D-BD4B-234EA7B5DE15}"/>
              </a:ext>
            </a:extLst>
          </p:cNvPr>
          <p:cNvSpPr>
            <a:spLocks noGrp="1"/>
          </p:cNvSpPr>
          <p:nvPr>
            <p:ph type="dt" sz="half" idx="10"/>
          </p:nvPr>
        </p:nvSpPr>
        <p:spPr/>
        <p:txBody>
          <a:bodyPr/>
          <a:lstStyle/>
          <a:p>
            <a:pPr>
              <a:defRPr/>
            </a:pPr>
            <a:fld id="{4D4E92E2-CAC9-4F54-B632-5EB9F5B579B9}" type="datetime1">
              <a:rPr lang="en-US" smtClean="0"/>
              <a:t>12/28/2020</a:t>
            </a:fld>
            <a:endParaRPr lang="en-GB" dirty="0"/>
          </a:p>
        </p:txBody>
      </p:sp>
      <p:sp>
        <p:nvSpPr>
          <p:cNvPr id="8" name="Footer Placeholder 7">
            <a:extLst>
              <a:ext uri="{FF2B5EF4-FFF2-40B4-BE49-F238E27FC236}">
                <a16:creationId xmlns:a16="http://schemas.microsoft.com/office/drawing/2014/main" id="{F15F5418-28A8-4438-A6E5-EE68FF2D2E75}"/>
              </a:ext>
            </a:extLst>
          </p:cNvPr>
          <p:cNvSpPr>
            <a:spLocks noGrp="1"/>
          </p:cNvSpPr>
          <p:nvPr>
            <p:ph type="ftr" sz="quarter" idx="11"/>
          </p:nvPr>
        </p:nvSpPr>
        <p:spPr/>
        <p:txBody>
          <a:bodyPr/>
          <a:lstStyle/>
          <a:p>
            <a:pPr>
              <a:defRPr/>
            </a:pPr>
            <a:r>
              <a:rPr lang="en-US" dirty="0"/>
              <a:t>FAST-NUCES </a:t>
            </a:r>
            <a:r>
              <a:rPr lang="en-US" dirty="0" smtClean="0"/>
              <a:t>CS449-PIT.</a:t>
            </a:r>
            <a:endParaRPr lang="en-GB" dirty="0"/>
          </a:p>
        </p:txBody>
      </p:sp>
      <p:sp>
        <p:nvSpPr>
          <p:cNvPr id="9" name="Slide Number Placeholder 8">
            <a:extLst>
              <a:ext uri="{FF2B5EF4-FFF2-40B4-BE49-F238E27FC236}">
                <a16:creationId xmlns:a16="http://schemas.microsoft.com/office/drawing/2014/main" id="{AD1963D2-429D-4A1A-B38C-F5821F8C231B}"/>
              </a:ext>
            </a:extLst>
          </p:cNvPr>
          <p:cNvSpPr>
            <a:spLocks noGrp="1"/>
          </p:cNvSpPr>
          <p:nvPr>
            <p:ph type="sldNum" sz="quarter" idx="12"/>
          </p:nvPr>
        </p:nvSpPr>
        <p:spPr/>
        <p:txBody>
          <a:bodyPr/>
          <a:lstStyle/>
          <a:p>
            <a:pPr>
              <a:defRPr/>
            </a:pPr>
            <a:fld id="{7C3995B0-1D2E-4DDC-BC34-E94122BB0B4E}" type="slidenum">
              <a:rPr lang="en-GB" smtClean="0"/>
              <a:pPr>
                <a:defRPr/>
              </a:pPr>
              <a:t>6</a:t>
            </a:fld>
            <a:endParaRPr lang="en-GB" dirty="0"/>
          </a:p>
        </p:txBody>
      </p:sp>
      <p:pic>
        <p:nvPicPr>
          <p:cNvPr id="29698" name="Picture 2" descr="The 8 Best Computer Hackers of All Time"/>
          <p:cNvPicPr>
            <a:picLocks noChangeAspect="1" noChangeArrowheads="1"/>
          </p:cNvPicPr>
          <p:nvPr/>
        </p:nvPicPr>
        <p:blipFill>
          <a:blip r:embed="rId3"/>
          <a:srcRect/>
          <a:stretch>
            <a:fillRect/>
          </a:stretch>
        </p:blipFill>
        <p:spPr bwMode="auto">
          <a:xfrm>
            <a:off x="6473190" y="1219200"/>
            <a:ext cx="2670810" cy="2362200"/>
          </a:xfrm>
          <a:prstGeom prst="rect">
            <a:avLst/>
          </a:prstGeom>
          <a:noFill/>
        </p:spPr>
      </p:pic>
      <p:pic>
        <p:nvPicPr>
          <p:cNvPr id="29700" name="Picture 4" descr="The 8 Best Computer Hackers of All Time"/>
          <p:cNvPicPr>
            <a:picLocks noChangeAspect="1" noChangeArrowheads="1"/>
          </p:cNvPicPr>
          <p:nvPr/>
        </p:nvPicPr>
        <p:blipFill>
          <a:blip r:embed="rId4"/>
          <a:srcRect/>
          <a:stretch>
            <a:fillRect/>
          </a:stretch>
        </p:blipFill>
        <p:spPr bwMode="auto">
          <a:xfrm>
            <a:off x="6324600" y="3962400"/>
            <a:ext cx="2819400" cy="26670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9698"/>
                                        </p:tgtEl>
                                        <p:attrNameLst>
                                          <p:attrName>style.visibility</p:attrName>
                                        </p:attrNameLst>
                                      </p:cBhvr>
                                      <p:to>
                                        <p:strVal val="visible"/>
                                      </p:to>
                                    </p:set>
                                    <p:anim calcmode="lin" valueType="num">
                                      <p:cBhvr>
                                        <p:cTn id="14" dur="500" fill="hold"/>
                                        <p:tgtEl>
                                          <p:spTgt spid="29698"/>
                                        </p:tgtEl>
                                        <p:attrNameLst>
                                          <p:attrName>ppt_w</p:attrName>
                                        </p:attrNameLst>
                                      </p:cBhvr>
                                      <p:tavLst>
                                        <p:tav tm="0">
                                          <p:val>
                                            <p:fltVal val="0"/>
                                          </p:val>
                                        </p:tav>
                                        <p:tav tm="100000">
                                          <p:val>
                                            <p:strVal val="#ppt_w"/>
                                          </p:val>
                                        </p:tav>
                                      </p:tavLst>
                                    </p:anim>
                                    <p:anim calcmode="lin" valueType="num">
                                      <p:cBhvr>
                                        <p:cTn id="15" dur="500" fill="hold"/>
                                        <p:tgtEl>
                                          <p:spTgt spid="29698"/>
                                        </p:tgtEl>
                                        <p:attrNameLst>
                                          <p:attrName>ppt_h</p:attrName>
                                        </p:attrNameLst>
                                      </p:cBhvr>
                                      <p:tavLst>
                                        <p:tav tm="0">
                                          <p:val>
                                            <p:fltVal val="0"/>
                                          </p:val>
                                        </p:tav>
                                        <p:tav tm="100000">
                                          <p:val>
                                            <p:strVal val="#ppt_h"/>
                                          </p:val>
                                        </p:tav>
                                      </p:tavLst>
                                    </p:anim>
                                    <p:animEffect transition="in" filter="fade">
                                      <p:cBhvr>
                                        <p:cTn id="16" dur="500"/>
                                        <p:tgtEl>
                                          <p:spTgt spid="2969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29700"/>
                                        </p:tgtEl>
                                        <p:attrNameLst>
                                          <p:attrName>style.visibility</p:attrName>
                                        </p:attrNameLst>
                                      </p:cBhvr>
                                      <p:to>
                                        <p:strVal val="visible"/>
                                      </p:to>
                                    </p:set>
                                    <p:anim calcmode="lin" valueType="num">
                                      <p:cBhvr>
                                        <p:cTn id="26" dur="500" fill="hold"/>
                                        <p:tgtEl>
                                          <p:spTgt spid="29700"/>
                                        </p:tgtEl>
                                        <p:attrNameLst>
                                          <p:attrName>ppt_w</p:attrName>
                                        </p:attrNameLst>
                                      </p:cBhvr>
                                      <p:tavLst>
                                        <p:tav tm="0">
                                          <p:val>
                                            <p:fltVal val="0"/>
                                          </p:val>
                                        </p:tav>
                                        <p:tav tm="100000">
                                          <p:val>
                                            <p:strVal val="#ppt_w"/>
                                          </p:val>
                                        </p:tav>
                                      </p:tavLst>
                                    </p:anim>
                                    <p:anim calcmode="lin" valueType="num">
                                      <p:cBhvr>
                                        <p:cTn id="27" dur="500" fill="hold"/>
                                        <p:tgtEl>
                                          <p:spTgt spid="29700"/>
                                        </p:tgtEl>
                                        <p:attrNameLst>
                                          <p:attrName>ppt_h</p:attrName>
                                        </p:attrNameLst>
                                      </p:cBhvr>
                                      <p:tavLst>
                                        <p:tav tm="0">
                                          <p:val>
                                            <p:fltVal val="0"/>
                                          </p:val>
                                        </p:tav>
                                        <p:tav tm="100000">
                                          <p:val>
                                            <p:strVal val="#ppt_h"/>
                                          </p:val>
                                        </p:tav>
                                      </p:tavLst>
                                    </p:anim>
                                    <p:animEffect transition="in" filter="fade">
                                      <p:cBhvr>
                                        <p:cTn id="28" dur="500"/>
                                        <p:tgtEl>
                                          <p:spTgt spid="29700"/>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1000"/>
                                        <p:tgtEl>
                                          <p:spTgt spid="3">
                                            <p:txEl>
                                              <p:pRg st="4" end="4"/>
                                            </p:txEl>
                                          </p:spTgt>
                                        </p:tgtEl>
                                      </p:cBhvr>
                                    </p:animEffect>
                                    <p:anim calcmode="lin" valueType="num">
                                      <p:cBhvr>
                                        <p:cTn id="3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48965" y="26962"/>
            <a:ext cx="8229600" cy="658837"/>
          </a:xfrm>
        </p:spPr>
        <p:txBody>
          <a:bodyPr>
            <a:normAutofit/>
          </a:bodyPr>
          <a:lstStyle/>
          <a:p>
            <a:r>
              <a:rPr lang="en-US" dirty="0">
                <a:effectLst>
                  <a:outerShdw blurRad="38100" dist="38100" dir="2700000" algn="tl">
                    <a:srgbClr val="000000">
                      <a:alpha val="43137"/>
                    </a:srgbClr>
                  </a:outerShdw>
                </a:effectLst>
              </a:rPr>
              <a:t>Top Hackers…..</a:t>
            </a:r>
          </a:p>
        </p:txBody>
      </p:sp>
      <p:sp>
        <p:nvSpPr>
          <p:cNvPr id="3" name="Content Placeholder 2"/>
          <p:cNvSpPr>
            <a:spLocks noGrp="1"/>
          </p:cNvSpPr>
          <p:nvPr>
            <p:ph idx="1"/>
          </p:nvPr>
        </p:nvSpPr>
        <p:spPr>
          <a:xfrm>
            <a:off x="395390" y="1579997"/>
            <a:ext cx="6591985" cy="3777622"/>
          </a:xfrm>
        </p:spPr>
        <p:txBody>
          <a:bodyPr>
            <a:normAutofit/>
          </a:bodyPr>
          <a:lstStyle/>
          <a:p>
            <a:r>
              <a:rPr lang="en-US" b="1" dirty="0"/>
              <a:t>Jonathan James</a:t>
            </a:r>
          </a:p>
          <a:p>
            <a:pPr lvl="1"/>
            <a:r>
              <a:rPr lang="en-US" dirty="0"/>
              <a:t>(stole NASA software</a:t>
            </a:r>
            <a:br>
              <a:rPr lang="en-US" dirty="0"/>
            </a:br>
            <a:r>
              <a:rPr lang="en-US" dirty="0"/>
              <a:t>estimated at $1.7 million)</a:t>
            </a:r>
          </a:p>
          <a:p>
            <a:pPr lvl="1">
              <a:buNone/>
            </a:pPr>
            <a:endParaRPr lang="en-US" dirty="0"/>
          </a:p>
          <a:p>
            <a:r>
              <a:rPr lang="en-US" b="1" dirty="0"/>
              <a:t> ASTRA (real name withheld to media)</a:t>
            </a:r>
          </a:p>
          <a:p>
            <a:pPr lvl="1"/>
            <a:r>
              <a:rPr lang="en-US" dirty="0"/>
              <a:t>(Stole weapons technology data and 3D modeling software that he then sold to at least 250 people in Brazil, France, Germany, Italy, South Africa, and the Middle East.)</a:t>
            </a:r>
            <a:endParaRPr lang="en-US" b="1" dirty="0"/>
          </a:p>
          <a:p>
            <a:pPr lvl="1"/>
            <a:endParaRPr lang="en-US" dirty="0"/>
          </a:p>
        </p:txBody>
      </p:sp>
      <p:sp>
        <p:nvSpPr>
          <p:cNvPr id="2" name="Date Placeholder 1">
            <a:extLst>
              <a:ext uri="{FF2B5EF4-FFF2-40B4-BE49-F238E27FC236}">
                <a16:creationId xmlns:a16="http://schemas.microsoft.com/office/drawing/2014/main" id="{5BFD09B6-03A9-4EA6-972A-C05B63FAACBE}"/>
              </a:ext>
            </a:extLst>
          </p:cNvPr>
          <p:cNvSpPr>
            <a:spLocks noGrp="1"/>
          </p:cNvSpPr>
          <p:nvPr>
            <p:ph type="dt" sz="half" idx="10"/>
          </p:nvPr>
        </p:nvSpPr>
        <p:spPr/>
        <p:txBody>
          <a:bodyPr/>
          <a:lstStyle/>
          <a:p>
            <a:pPr>
              <a:defRPr/>
            </a:pPr>
            <a:fld id="{7B87DABF-7120-4961-8731-6A2A1E2B607C}" type="datetime1">
              <a:rPr lang="en-US" smtClean="0"/>
              <a:t>12/28/2020</a:t>
            </a:fld>
            <a:endParaRPr lang="en-GB" dirty="0"/>
          </a:p>
        </p:txBody>
      </p:sp>
      <p:sp>
        <p:nvSpPr>
          <p:cNvPr id="7" name="Footer Placeholder 6">
            <a:extLst>
              <a:ext uri="{FF2B5EF4-FFF2-40B4-BE49-F238E27FC236}">
                <a16:creationId xmlns:a16="http://schemas.microsoft.com/office/drawing/2014/main" id="{6424F458-0C9C-4348-A424-465A11A9A3BD}"/>
              </a:ext>
            </a:extLst>
          </p:cNvPr>
          <p:cNvSpPr>
            <a:spLocks noGrp="1"/>
          </p:cNvSpPr>
          <p:nvPr>
            <p:ph type="ftr" sz="quarter" idx="11"/>
          </p:nvPr>
        </p:nvSpPr>
        <p:spPr/>
        <p:txBody>
          <a:bodyPr/>
          <a:lstStyle/>
          <a:p>
            <a:pPr>
              <a:defRPr/>
            </a:pPr>
            <a:r>
              <a:rPr lang="en-US" dirty="0"/>
              <a:t>FAST-NUCES </a:t>
            </a:r>
            <a:r>
              <a:rPr lang="en-US" dirty="0" smtClean="0"/>
              <a:t>CS449-PIT.</a:t>
            </a:r>
            <a:endParaRPr lang="en-GB" dirty="0"/>
          </a:p>
        </p:txBody>
      </p:sp>
      <p:sp>
        <p:nvSpPr>
          <p:cNvPr id="9" name="Slide Number Placeholder 8">
            <a:extLst>
              <a:ext uri="{FF2B5EF4-FFF2-40B4-BE49-F238E27FC236}">
                <a16:creationId xmlns:a16="http://schemas.microsoft.com/office/drawing/2014/main" id="{3892F59A-2562-44FA-AD70-00EBECDB8781}"/>
              </a:ext>
            </a:extLst>
          </p:cNvPr>
          <p:cNvSpPr>
            <a:spLocks noGrp="1"/>
          </p:cNvSpPr>
          <p:nvPr>
            <p:ph type="sldNum" sz="quarter" idx="12"/>
          </p:nvPr>
        </p:nvSpPr>
        <p:spPr/>
        <p:txBody>
          <a:bodyPr/>
          <a:lstStyle/>
          <a:p>
            <a:pPr>
              <a:defRPr/>
            </a:pPr>
            <a:fld id="{7C3995B0-1D2E-4DDC-BC34-E94122BB0B4E}" type="slidenum">
              <a:rPr lang="en-GB" smtClean="0"/>
              <a:pPr>
                <a:defRPr/>
              </a:pPr>
              <a:t>7</a:t>
            </a:fld>
            <a:endParaRPr lang="en-GB" dirty="0"/>
          </a:p>
        </p:txBody>
      </p:sp>
      <p:pic>
        <p:nvPicPr>
          <p:cNvPr id="32770" name="Picture 2" descr="The 8 Best Computer Hackers of All Time"/>
          <p:cNvPicPr>
            <a:picLocks noChangeAspect="1" noChangeArrowheads="1"/>
          </p:cNvPicPr>
          <p:nvPr/>
        </p:nvPicPr>
        <p:blipFill>
          <a:blip r:embed="rId2"/>
          <a:srcRect/>
          <a:stretch>
            <a:fillRect/>
          </a:stretch>
        </p:blipFill>
        <p:spPr bwMode="auto">
          <a:xfrm>
            <a:off x="5181600" y="990600"/>
            <a:ext cx="3661410" cy="23622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2770"/>
                                        </p:tgtEl>
                                        <p:attrNameLst>
                                          <p:attrName>style.visibility</p:attrName>
                                        </p:attrNameLst>
                                      </p:cBhvr>
                                      <p:to>
                                        <p:strVal val="visible"/>
                                      </p:to>
                                    </p:set>
                                    <p:anim calcmode="lin" valueType="num">
                                      <p:cBhvr>
                                        <p:cTn id="14" dur="500" fill="hold"/>
                                        <p:tgtEl>
                                          <p:spTgt spid="32770"/>
                                        </p:tgtEl>
                                        <p:attrNameLst>
                                          <p:attrName>ppt_w</p:attrName>
                                        </p:attrNameLst>
                                      </p:cBhvr>
                                      <p:tavLst>
                                        <p:tav tm="0">
                                          <p:val>
                                            <p:fltVal val="0"/>
                                          </p:val>
                                        </p:tav>
                                        <p:tav tm="100000">
                                          <p:val>
                                            <p:strVal val="#ppt_w"/>
                                          </p:val>
                                        </p:tav>
                                      </p:tavLst>
                                    </p:anim>
                                    <p:anim calcmode="lin" valueType="num">
                                      <p:cBhvr>
                                        <p:cTn id="15" dur="500" fill="hold"/>
                                        <p:tgtEl>
                                          <p:spTgt spid="32770"/>
                                        </p:tgtEl>
                                        <p:attrNameLst>
                                          <p:attrName>ppt_h</p:attrName>
                                        </p:attrNameLst>
                                      </p:cBhvr>
                                      <p:tavLst>
                                        <p:tav tm="0">
                                          <p:val>
                                            <p:fltVal val="0"/>
                                          </p:val>
                                        </p:tav>
                                        <p:tav tm="100000">
                                          <p:val>
                                            <p:strVal val="#ppt_h"/>
                                          </p:val>
                                        </p:tav>
                                      </p:tavLst>
                                    </p:anim>
                                    <p:animEffect transition="in" filter="fade">
                                      <p:cBhvr>
                                        <p:cTn id="16" dur="500"/>
                                        <p:tgtEl>
                                          <p:spTgt spid="3277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1000"/>
                                        <p:tgtEl>
                                          <p:spTgt spid="3">
                                            <p:txEl>
                                              <p:pRg st="4" end="4"/>
                                            </p:txEl>
                                          </p:spTgt>
                                        </p:tgtEl>
                                      </p:cBhvr>
                                    </p:animEffect>
                                    <p:anim calcmode="lin" valueType="num">
                                      <p:cBhvr>
                                        <p:cTn id="2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48965" y="0"/>
            <a:ext cx="8229600" cy="685800"/>
          </a:xfrm>
        </p:spPr>
        <p:txBody>
          <a:bodyPr>
            <a:noAutofit/>
          </a:bodyPr>
          <a:lstStyle/>
          <a:p>
            <a:r>
              <a:rPr lang="en-GB" dirty="0">
                <a:effectLst>
                  <a:outerShdw blurRad="38100" dist="38100" dir="2700000" algn="tl">
                    <a:srgbClr val="000000">
                      <a:alpha val="43137"/>
                    </a:srgbClr>
                  </a:outerShdw>
                </a:effectLst>
              </a:rPr>
              <a:t>The Misuse of Computers Act 1990</a:t>
            </a:r>
            <a:endParaRPr lang="en-US" dirty="0"/>
          </a:p>
        </p:txBody>
      </p:sp>
      <p:sp>
        <p:nvSpPr>
          <p:cNvPr id="3" name="Content Placeholder 2"/>
          <p:cNvSpPr>
            <a:spLocks noGrp="1"/>
          </p:cNvSpPr>
          <p:nvPr>
            <p:ph idx="1"/>
          </p:nvPr>
        </p:nvSpPr>
        <p:spPr>
          <a:xfrm>
            <a:off x="448965" y="1447801"/>
            <a:ext cx="8229600" cy="4729890"/>
          </a:xfrm>
        </p:spPr>
        <p:txBody>
          <a:bodyPr>
            <a:normAutofit/>
          </a:bodyPr>
          <a:lstStyle/>
          <a:p>
            <a:pPr marL="0" indent="0">
              <a:buNone/>
            </a:pPr>
            <a:r>
              <a:rPr lang="en-US" dirty="0">
                <a:latin typeface="+mj-lt"/>
              </a:rPr>
              <a:t>Categories of Misuse:</a:t>
            </a:r>
          </a:p>
          <a:p>
            <a:endParaRPr lang="en-US" dirty="0">
              <a:latin typeface="+mj-lt"/>
            </a:endParaRPr>
          </a:p>
          <a:p>
            <a:r>
              <a:rPr lang="en-US" dirty="0">
                <a:latin typeface="+mj-lt"/>
              </a:rPr>
              <a:t>computer fraud;</a:t>
            </a:r>
          </a:p>
          <a:p>
            <a:r>
              <a:rPr lang="en-US" dirty="0">
                <a:latin typeface="+mj-lt"/>
              </a:rPr>
              <a:t>unauthorized obtaining of information from a computer;</a:t>
            </a:r>
          </a:p>
          <a:p>
            <a:r>
              <a:rPr lang="en-US" dirty="0">
                <a:latin typeface="+mj-lt"/>
              </a:rPr>
              <a:t>unauthorized alteration or destruction of information stored on a computer;</a:t>
            </a:r>
          </a:p>
          <a:p>
            <a:r>
              <a:rPr lang="en-US" dirty="0">
                <a:latin typeface="+mj-lt"/>
              </a:rPr>
              <a:t>denying access to an authorized user;</a:t>
            </a:r>
          </a:p>
          <a:p>
            <a:r>
              <a:rPr lang="en-US" dirty="0">
                <a:latin typeface="+mj-lt"/>
              </a:rPr>
              <a:t>unauthorized removal of information stored on a computer.</a:t>
            </a:r>
          </a:p>
        </p:txBody>
      </p:sp>
      <p:sp>
        <p:nvSpPr>
          <p:cNvPr id="2" name="Date Placeholder 1">
            <a:extLst>
              <a:ext uri="{FF2B5EF4-FFF2-40B4-BE49-F238E27FC236}">
                <a16:creationId xmlns:a16="http://schemas.microsoft.com/office/drawing/2014/main" id="{0F723A67-2985-41F5-A591-5B0C1B122A27}"/>
              </a:ext>
            </a:extLst>
          </p:cNvPr>
          <p:cNvSpPr>
            <a:spLocks noGrp="1"/>
          </p:cNvSpPr>
          <p:nvPr>
            <p:ph type="dt" sz="half" idx="10"/>
          </p:nvPr>
        </p:nvSpPr>
        <p:spPr>
          <a:xfrm>
            <a:off x="7658903" y="6135089"/>
            <a:ext cx="879877" cy="370171"/>
          </a:xfrm>
        </p:spPr>
        <p:txBody>
          <a:bodyPr/>
          <a:lstStyle/>
          <a:p>
            <a:pPr>
              <a:defRPr/>
            </a:pPr>
            <a:fld id="{9413262F-FCBA-4753-A4A2-B0AD0C8835D3}" type="datetime1">
              <a:rPr lang="en-US" smtClean="0"/>
              <a:t>12/28/2020</a:t>
            </a:fld>
            <a:endParaRPr lang="en-GB" dirty="0"/>
          </a:p>
        </p:txBody>
      </p:sp>
      <p:sp>
        <p:nvSpPr>
          <p:cNvPr id="8" name="Footer Placeholder 7">
            <a:extLst>
              <a:ext uri="{FF2B5EF4-FFF2-40B4-BE49-F238E27FC236}">
                <a16:creationId xmlns:a16="http://schemas.microsoft.com/office/drawing/2014/main" id="{4AB3D93C-A01D-4A38-82DE-BBF0307E4B8B}"/>
              </a:ext>
            </a:extLst>
          </p:cNvPr>
          <p:cNvSpPr>
            <a:spLocks noGrp="1"/>
          </p:cNvSpPr>
          <p:nvPr>
            <p:ph type="ftr" sz="quarter" idx="11"/>
          </p:nvPr>
        </p:nvSpPr>
        <p:spPr/>
        <p:txBody>
          <a:bodyPr/>
          <a:lstStyle/>
          <a:p>
            <a:pPr>
              <a:defRPr/>
            </a:pPr>
            <a:r>
              <a:rPr lang="en-US" dirty="0"/>
              <a:t>FAST-NUCES </a:t>
            </a:r>
            <a:r>
              <a:rPr lang="en-US" dirty="0" smtClean="0"/>
              <a:t>CS449-PIT.</a:t>
            </a:r>
            <a:endParaRPr lang="en-GB" dirty="0"/>
          </a:p>
        </p:txBody>
      </p:sp>
      <p:sp>
        <p:nvSpPr>
          <p:cNvPr id="9" name="Slide Number Placeholder 8">
            <a:extLst>
              <a:ext uri="{FF2B5EF4-FFF2-40B4-BE49-F238E27FC236}">
                <a16:creationId xmlns:a16="http://schemas.microsoft.com/office/drawing/2014/main" id="{D1A43E76-8FFD-4BA2-A83C-BDCF0562408D}"/>
              </a:ext>
            </a:extLst>
          </p:cNvPr>
          <p:cNvSpPr>
            <a:spLocks noGrp="1"/>
          </p:cNvSpPr>
          <p:nvPr>
            <p:ph type="sldNum" sz="quarter" idx="12"/>
          </p:nvPr>
        </p:nvSpPr>
        <p:spPr/>
        <p:txBody>
          <a:bodyPr/>
          <a:lstStyle/>
          <a:p>
            <a:pPr>
              <a:defRPr/>
            </a:pPr>
            <a:fld id="{7C3995B0-1D2E-4DDC-BC34-E94122BB0B4E}" type="slidenum">
              <a:rPr lang="en-GB" smtClean="0"/>
              <a:pPr>
                <a:defRPr/>
              </a:pPr>
              <a:t>8</a:t>
            </a:fld>
            <a:endParaRPr lang="en-GB" dirty="0"/>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8229600" cy="685800"/>
          </a:xfrm>
        </p:spPr>
        <p:txBody>
          <a:bodyPr>
            <a:normAutofit/>
          </a:bodyPr>
          <a:lstStyle/>
          <a:p>
            <a:r>
              <a:rPr lang="en-GB" dirty="0">
                <a:effectLst>
                  <a:outerShdw blurRad="38100" dist="38100" dir="2700000" algn="tl">
                    <a:srgbClr val="000000">
                      <a:alpha val="43137"/>
                    </a:srgbClr>
                  </a:outerShdw>
                </a:effectLst>
              </a:rPr>
              <a:t>Computer Fraud</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48965" y="1447801"/>
            <a:ext cx="8229600" cy="4729890"/>
          </a:xfrm>
        </p:spPr>
        <p:txBody>
          <a:bodyPr/>
          <a:lstStyle/>
          <a:p>
            <a:pPr marL="0" indent="0">
              <a:buNone/>
            </a:pPr>
            <a:r>
              <a:rPr lang="en-GB" sz="2800" dirty="0">
                <a:latin typeface="+mj-lt"/>
              </a:rPr>
              <a:t>Computer Fraud categories:</a:t>
            </a:r>
          </a:p>
          <a:p>
            <a:endParaRPr lang="en-GB" sz="2800" dirty="0">
              <a:latin typeface="+mj-lt"/>
            </a:endParaRPr>
          </a:p>
          <a:p>
            <a:pPr lvl="1"/>
            <a:r>
              <a:rPr lang="en-US" dirty="0">
                <a:latin typeface="+mj-lt"/>
              </a:rPr>
              <a:t>Input fraud</a:t>
            </a:r>
          </a:p>
          <a:p>
            <a:pPr lvl="1"/>
            <a:endParaRPr lang="en-US" dirty="0">
              <a:latin typeface="+mj-lt"/>
            </a:endParaRPr>
          </a:p>
          <a:p>
            <a:pPr lvl="1"/>
            <a:r>
              <a:rPr lang="en-US" dirty="0">
                <a:latin typeface="+mj-lt"/>
              </a:rPr>
              <a:t>Output fraud</a:t>
            </a:r>
          </a:p>
          <a:p>
            <a:pPr lvl="1"/>
            <a:endParaRPr lang="en-US" dirty="0">
              <a:latin typeface="+mj-lt"/>
            </a:endParaRPr>
          </a:p>
          <a:p>
            <a:pPr lvl="1"/>
            <a:r>
              <a:rPr lang="en-US" dirty="0">
                <a:latin typeface="+mj-lt"/>
              </a:rPr>
              <a:t>Program fraud (salami-slicing) </a:t>
            </a:r>
          </a:p>
          <a:p>
            <a:pPr lvl="1"/>
            <a:endParaRPr lang="en-US" dirty="0"/>
          </a:p>
        </p:txBody>
      </p:sp>
      <p:sp>
        <p:nvSpPr>
          <p:cNvPr id="7" name="Date Placeholder 6">
            <a:extLst>
              <a:ext uri="{FF2B5EF4-FFF2-40B4-BE49-F238E27FC236}">
                <a16:creationId xmlns:a16="http://schemas.microsoft.com/office/drawing/2014/main" id="{8C654CF4-40CC-487A-AA10-9DFA53350510}"/>
              </a:ext>
            </a:extLst>
          </p:cNvPr>
          <p:cNvSpPr>
            <a:spLocks noGrp="1"/>
          </p:cNvSpPr>
          <p:nvPr>
            <p:ph type="dt" sz="half" idx="10"/>
          </p:nvPr>
        </p:nvSpPr>
        <p:spPr/>
        <p:txBody>
          <a:bodyPr/>
          <a:lstStyle/>
          <a:p>
            <a:pPr>
              <a:defRPr/>
            </a:pPr>
            <a:fld id="{7C33D4AB-219F-47A0-AF2A-5F588EBFA0B1}" type="datetime1">
              <a:rPr lang="en-US" smtClean="0"/>
              <a:t>12/28/2020</a:t>
            </a:fld>
            <a:endParaRPr lang="en-GB" dirty="0"/>
          </a:p>
        </p:txBody>
      </p:sp>
      <p:sp>
        <p:nvSpPr>
          <p:cNvPr id="8" name="Footer Placeholder 7">
            <a:extLst>
              <a:ext uri="{FF2B5EF4-FFF2-40B4-BE49-F238E27FC236}">
                <a16:creationId xmlns:a16="http://schemas.microsoft.com/office/drawing/2014/main" id="{425555B4-BBB7-4F17-9444-3D4EFF19BCB7}"/>
              </a:ext>
            </a:extLst>
          </p:cNvPr>
          <p:cNvSpPr>
            <a:spLocks noGrp="1"/>
          </p:cNvSpPr>
          <p:nvPr>
            <p:ph type="ftr" sz="quarter" idx="11"/>
          </p:nvPr>
        </p:nvSpPr>
        <p:spPr/>
        <p:txBody>
          <a:bodyPr/>
          <a:lstStyle/>
          <a:p>
            <a:pPr>
              <a:defRPr/>
            </a:pPr>
            <a:r>
              <a:rPr lang="en-US" dirty="0"/>
              <a:t>FAST-NUCES </a:t>
            </a:r>
            <a:r>
              <a:rPr lang="en-US" dirty="0" smtClean="0"/>
              <a:t>CS449-PIT.</a:t>
            </a:r>
            <a:endParaRPr lang="en-GB" dirty="0"/>
          </a:p>
        </p:txBody>
      </p:sp>
      <p:sp>
        <p:nvSpPr>
          <p:cNvPr id="9" name="Slide Number Placeholder 8">
            <a:extLst>
              <a:ext uri="{FF2B5EF4-FFF2-40B4-BE49-F238E27FC236}">
                <a16:creationId xmlns:a16="http://schemas.microsoft.com/office/drawing/2014/main" id="{469FA729-E21C-4030-AEBD-FAAC24CC50B6}"/>
              </a:ext>
            </a:extLst>
          </p:cNvPr>
          <p:cNvSpPr>
            <a:spLocks noGrp="1"/>
          </p:cNvSpPr>
          <p:nvPr>
            <p:ph type="sldNum" sz="quarter" idx="12"/>
          </p:nvPr>
        </p:nvSpPr>
        <p:spPr/>
        <p:txBody>
          <a:bodyPr/>
          <a:lstStyle/>
          <a:p>
            <a:pPr>
              <a:defRPr/>
            </a:pPr>
            <a:fld id="{7C3995B0-1D2E-4DDC-BC34-E94122BB0B4E}" type="slidenum">
              <a:rPr lang="en-GB" smtClean="0"/>
              <a:pPr>
                <a:defRPr/>
              </a:pPr>
              <a:t>9</a:t>
            </a:fld>
            <a:endParaRPr lang="en-GB" dirty="0"/>
          </a:p>
        </p:txBody>
      </p:sp>
    </p:spTree>
    <p:extLst>
      <p:ext uri="{BB962C8B-B14F-4D97-AF65-F5344CB8AC3E}">
        <p14:creationId xmlns:p14="http://schemas.microsoft.com/office/powerpoint/2010/main" val="134799861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300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2648</TotalTime>
  <Words>1361</Words>
  <Application>Microsoft Office PowerPoint</Application>
  <PresentationFormat>On-screen Show (4:3)</PresentationFormat>
  <Paragraphs>333</Paragraphs>
  <Slides>41</Slides>
  <Notes>14</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41</vt:i4>
      </vt:variant>
    </vt:vector>
  </HeadingPairs>
  <TitlesOfParts>
    <vt:vector size="52" baseType="lpstr">
      <vt:lpstr>Arial</vt:lpstr>
      <vt:lpstr>Calibri</vt:lpstr>
      <vt:lpstr>Century Gothic</vt:lpstr>
      <vt:lpstr>Comic Sans MS</vt:lpstr>
      <vt:lpstr>Times New Roman</vt:lpstr>
      <vt:lpstr>Verdana</vt:lpstr>
      <vt:lpstr>Wingdings</vt:lpstr>
      <vt:lpstr>Wingdings 3</vt:lpstr>
      <vt:lpstr>3007</vt:lpstr>
      <vt:lpstr>Wisp</vt:lpstr>
      <vt:lpstr>Acrobat Document</vt:lpstr>
      <vt:lpstr>Computer Misuse</vt:lpstr>
      <vt:lpstr>Chapter Outcome</vt:lpstr>
      <vt:lpstr>INTRODUCTION</vt:lpstr>
      <vt:lpstr>Cyber Crime</vt:lpstr>
      <vt:lpstr>Computer Crime</vt:lpstr>
      <vt:lpstr>Top Hackers</vt:lpstr>
      <vt:lpstr>Top Hackers…..</vt:lpstr>
      <vt:lpstr>The Misuse of Computers Act 1990</vt:lpstr>
      <vt:lpstr>Computer Fraud</vt:lpstr>
      <vt:lpstr>Input Fraud</vt:lpstr>
      <vt:lpstr>Output fraud</vt:lpstr>
      <vt:lpstr>Program fraud (salami-slicing)  </vt:lpstr>
      <vt:lpstr>Computer Fraud</vt:lpstr>
      <vt:lpstr>Unauthorised Obtaining of Information</vt:lpstr>
      <vt:lpstr>Unauthorised Obtaining of Information</vt:lpstr>
      <vt:lpstr>Eavesdropping</vt:lpstr>
      <vt:lpstr>Eavesdropping….</vt:lpstr>
      <vt:lpstr>Unauthorised Altering or destruction of Information</vt:lpstr>
      <vt:lpstr>Unauthorised destruction of Information</vt:lpstr>
      <vt:lpstr>Unauthorised Modification</vt:lpstr>
      <vt:lpstr>Forgery</vt:lpstr>
      <vt:lpstr>Forgery</vt:lpstr>
      <vt:lpstr>Denying Access to an Authorised User</vt:lpstr>
      <vt:lpstr>Unauthorised removal of Info. stored on a computer.</vt:lpstr>
      <vt:lpstr>Examples 1</vt:lpstr>
      <vt:lpstr>Examples 2</vt:lpstr>
      <vt:lpstr>Reasons for Cyber Crime not being reported</vt:lpstr>
      <vt:lpstr>Current situation</vt:lpstr>
      <vt:lpstr>PowerPoint Presentation</vt:lpstr>
      <vt:lpstr>PowerPoint Presentation</vt:lpstr>
      <vt:lpstr>Electronic/ Cyber Crime Bill 2007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PIIT</dc:title>
  <dc:creator>Asim</dc:creator>
  <cp:lastModifiedBy>Saeeda Kanwal</cp:lastModifiedBy>
  <cp:revision>193</cp:revision>
  <dcterms:created xsi:type="dcterms:W3CDTF">2011-11-13T07:47:16Z</dcterms:created>
  <dcterms:modified xsi:type="dcterms:W3CDTF">2020-12-28T07:48:20Z</dcterms:modified>
</cp:coreProperties>
</file>